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diagrams/layout8.xml" ContentType="application/vnd.openxmlformats-officedocument.drawingml.diagramLayout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layout6.xml" ContentType="application/vnd.openxmlformats-officedocument.drawingml.diagramLayou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92" r:id="rId5"/>
    <p:sldId id="273" r:id="rId6"/>
    <p:sldId id="295" r:id="rId7"/>
    <p:sldId id="294" r:id="rId8"/>
    <p:sldId id="296" r:id="rId9"/>
    <p:sldId id="297" r:id="rId10"/>
    <p:sldId id="307" r:id="rId11"/>
    <p:sldId id="268" r:id="rId12"/>
    <p:sldId id="293" r:id="rId13"/>
    <p:sldId id="299" r:id="rId14"/>
    <p:sldId id="274" r:id="rId15"/>
    <p:sldId id="298" r:id="rId16"/>
    <p:sldId id="300" r:id="rId17"/>
    <p:sldId id="315" r:id="rId18"/>
    <p:sldId id="301" r:id="rId19"/>
    <p:sldId id="303" r:id="rId20"/>
    <p:sldId id="302" r:id="rId21"/>
    <p:sldId id="319" r:id="rId22"/>
    <p:sldId id="304" r:id="rId23"/>
    <p:sldId id="305" r:id="rId24"/>
    <p:sldId id="316" r:id="rId25"/>
    <p:sldId id="317" r:id="rId26"/>
    <p:sldId id="318" r:id="rId27"/>
    <p:sldId id="320" r:id="rId28"/>
    <p:sldId id="289" r:id="rId29"/>
    <p:sldId id="270" r:id="rId30"/>
    <p:sldId id="313" r:id="rId31"/>
    <p:sldId id="314" r:id="rId32"/>
    <p:sldId id="311" r:id="rId33"/>
    <p:sldId id="309" r:id="rId34"/>
    <p:sldId id="308" r:id="rId35"/>
    <p:sldId id="275" r:id="rId36"/>
    <p:sldId id="312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apitals" pitchFamily="8" charset="0"/>
        <a:ea typeface="ＭＳ Ｐゴシック" pitchFamily="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CC09"/>
    <a:srgbClr val="66CCFF"/>
    <a:srgbClr val="46FFC9"/>
    <a:srgbClr val="CCCCCC"/>
    <a:srgbClr val="E6E6E6"/>
    <a:srgbClr val="0000FF"/>
    <a:srgbClr val="6666FF"/>
    <a:srgbClr val="0080FF"/>
  </p:clrMru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64" autoAdjust="0"/>
    <p:restoredTop sz="64400" autoAdjust="0"/>
  </p:normalViewPr>
  <p:slideViewPr>
    <p:cSldViewPr>
      <p:cViewPr varScale="1">
        <p:scale>
          <a:sx n="85" d="100"/>
          <a:sy n="85" d="100"/>
        </p:scale>
        <p:origin x="-23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92A81A-D371-4E7D-9CB8-79A07C10E4BF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7B25CB2E-D5EB-4B44-B7C8-256159B2F4A7}">
      <dgm:prSet/>
      <dgm:spPr/>
      <dgm:t>
        <a:bodyPr/>
        <a:lstStyle/>
        <a:p>
          <a:pPr rtl="0"/>
          <a:r>
            <a:rPr lang="en-GB" dirty="0" smtClean="0"/>
            <a:t>Open, Extensible </a:t>
          </a:r>
          <a:r>
            <a:rPr lang="en-GB" b="1" i="1" dirty="0" smtClean="0"/>
            <a:t>Authentication</a:t>
          </a:r>
          <a:r>
            <a:rPr lang="en-GB" dirty="0" smtClean="0"/>
            <a:t> Protocol developed at MIT</a:t>
          </a:r>
          <a:endParaRPr lang="en-GB" dirty="0"/>
        </a:p>
      </dgm:t>
    </dgm:pt>
    <dgm:pt modelId="{9183C0B2-7110-4406-A352-0B22F4978D52}" type="parTrans" cxnId="{F2AAB181-0526-4C66-8899-745A48442341}">
      <dgm:prSet/>
      <dgm:spPr/>
      <dgm:t>
        <a:bodyPr/>
        <a:lstStyle/>
        <a:p>
          <a:endParaRPr lang="en-GB"/>
        </a:p>
      </dgm:t>
    </dgm:pt>
    <dgm:pt modelId="{49030CA0-E673-493C-8719-FDBF9A4173CA}" type="sibTrans" cxnId="{F2AAB181-0526-4C66-8899-745A48442341}">
      <dgm:prSet/>
      <dgm:spPr/>
      <dgm:t>
        <a:bodyPr/>
        <a:lstStyle/>
        <a:p>
          <a:endParaRPr lang="en-GB"/>
        </a:p>
      </dgm:t>
    </dgm:pt>
    <dgm:pt modelId="{D168D0B8-E381-4F39-8513-171E9AFE138B}">
      <dgm:prSet/>
      <dgm:spPr/>
      <dgm:t>
        <a:bodyPr/>
        <a:lstStyle/>
        <a:p>
          <a:pPr rtl="0"/>
          <a:r>
            <a:rPr lang="en-GB" dirty="0" smtClean="0"/>
            <a:t>Implemented in Windows 2000 and above Domains</a:t>
          </a:r>
          <a:endParaRPr lang="en-GB" dirty="0"/>
        </a:p>
      </dgm:t>
    </dgm:pt>
    <dgm:pt modelId="{370A97E8-8D5A-4153-AF26-4D5BD3071A93}" type="parTrans" cxnId="{4A810380-A8E8-4F5B-9589-00C5882F25A6}">
      <dgm:prSet/>
      <dgm:spPr/>
      <dgm:t>
        <a:bodyPr/>
        <a:lstStyle/>
        <a:p>
          <a:endParaRPr lang="en-GB"/>
        </a:p>
      </dgm:t>
    </dgm:pt>
    <dgm:pt modelId="{5DCD20BB-7C57-46BD-983D-1C5905565FBE}" type="sibTrans" cxnId="{4A810380-A8E8-4F5B-9589-00C5882F25A6}">
      <dgm:prSet/>
      <dgm:spPr/>
      <dgm:t>
        <a:bodyPr/>
        <a:lstStyle/>
        <a:p>
          <a:endParaRPr lang="en-GB"/>
        </a:p>
      </dgm:t>
    </dgm:pt>
    <dgm:pt modelId="{0F246509-7096-4669-8812-485075B07C8D}">
      <dgm:prSet/>
      <dgm:spPr/>
      <dgm:t>
        <a:bodyPr/>
        <a:lstStyle/>
        <a:p>
          <a:pPr rtl="0"/>
          <a:r>
            <a:rPr lang="en-GB" dirty="0" smtClean="0"/>
            <a:t>Implemented as a Security Support Provider (SSP) and accessed through the SSP Interface (SSPI)</a:t>
          </a:r>
          <a:endParaRPr lang="en-GB" dirty="0"/>
        </a:p>
      </dgm:t>
    </dgm:pt>
    <dgm:pt modelId="{90718E9D-DB31-460D-A2EE-A5A8F9177B10}" type="parTrans" cxnId="{79B188DD-6655-4ACF-A6F2-C96E67BA4087}">
      <dgm:prSet/>
      <dgm:spPr/>
      <dgm:t>
        <a:bodyPr/>
        <a:lstStyle/>
        <a:p>
          <a:endParaRPr lang="en-GB"/>
        </a:p>
      </dgm:t>
    </dgm:pt>
    <dgm:pt modelId="{512216EF-EBBD-46F4-AEC0-22F27BF07919}" type="sibTrans" cxnId="{79B188DD-6655-4ACF-A6F2-C96E67BA4087}">
      <dgm:prSet/>
      <dgm:spPr/>
      <dgm:t>
        <a:bodyPr/>
        <a:lstStyle/>
        <a:p>
          <a:endParaRPr lang="en-GB"/>
        </a:p>
      </dgm:t>
    </dgm:pt>
    <dgm:pt modelId="{D962FF8B-2D5E-4E3D-9998-45BBE405CFC6}">
      <dgm:prSet/>
      <dgm:spPr/>
      <dgm:t>
        <a:bodyPr/>
        <a:lstStyle/>
        <a:p>
          <a:pPr rtl="0"/>
          <a:r>
            <a:rPr lang="en-GB" dirty="0" smtClean="0"/>
            <a:t>Default Authentication Protocol in Windows 2000 and above Domains</a:t>
          </a:r>
          <a:endParaRPr lang="en-GB" dirty="0"/>
        </a:p>
      </dgm:t>
    </dgm:pt>
    <dgm:pt modelId="{9DA6095D-3017-451D-A1E4-EB38A8C7D04E}" type="parTrans" cxnId="{173CCDE5-5005-4E45-A9B0-9EABA46E7267}">
      <dgm:prSet/>
      <dgm:spPr/>
      <dgm:t>
        <a:bodyPr/>
        <a:lstStyle/>
        <a:p>
          <a:endParaRPr lang="en-GB"/>
        </a:p>
      </dgm:t>
    </dgm:pt>
    <dgm:pt modelId="{1011BB6D-14BE-4EF4-8AEB-49D3DDC3171C}" type="sibTrans" cxnId="{173CCDE5-5005-4E45-A9B0-9EABA46E7267}">
      <dgm:prSet/>
      <dgm:spPr/>
      <dgm:t>
        <a:bodyPr/>
        <a:lstStyle/>
        <a:p>
          <a:endParaRPr lang="en-GB"/>
        </a:p>
      </dgm:t>
    </dgm:pt>
    <dgm:pt modelId="{D74E3DBC-68B9-44DC-AB62-56C21A04B1B4}">
      <dgm:prSet/>
      <dgm:spPr/>
      <dgm:t>
        <a:bodyPr/>
        <a:lstStyle/>
        <a:p>
          <a:pPr rtl="0"/>
          <a:r>
            <a:rPr lang="en-GB" dirty="0" smtClean="0"/>
            <a:t>Windows 2003 adds support for certificate based smart cards</a:t>
          </a:r>
          <a:endParaRPr lang="en-GB" dirty="0"/>
        </a:p>
      </dgm:t>
    </dgm:pt>
    <dgm:pt modelId="{4A3166EB-4C7E-467D-B22D-E4D5FD621382}" type="parTrans" cxnId="{4A05C969-FC0D-45E8-B8CA-0DF05A5E89ED}">
      <dgm:prSet/>
      <dgm:spPr/>
      <dgm:t>
        <a:bodyPr/>
        <a:lstStyle/>
        <a:p>
          <a:endParaRPr lang="en-GB"/>
        </a:p>
      </dgm:t>
    </dgm:pt>
    <dgm:pt modelId="{F7DEF195-32BA-4842-B006-A2BB1355526A}" type="sibTrans" cxnId="{4A05C969-FC0D-45E8-B8CA-0DF05A5E89ED}">
      <dgm:prSet/>
      <dgm:spPr/>
      <dgm:t>
        <a:bodyPr/>
        <a:lstStyle/>
        <a:p>
          <a:endParaRPr lang="en-GB"/>
        </a:p>
      </dgm:t>
    </dgm:pt>
    <dgm:pt modelId="{93C36D65-AD38-4423-95A3-E4B0496120C0}" type="pres">
      <dgm:prSet presAssocID="{B092A81A-D371-4E7D-9CB8-79A07C10E4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1C6AF4F-BDEC-435B-B12E-1A59BFB26C6D}" type="pres">
      <dgm:prSet presAssocID="{7B25CB2E-D5EB-4B44-B7C8-256159B2F4A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078D1B-C365-4B81-ABC7-69D67FAB35F9}" type="pres">
      <dgm:prSet presAssocID="{49030CA0-E673-493C-8719-FDBF9A4173CA}" presName="spacer" presStyleCnt="0"/>
      <dgm:spPr/>
    </dgm:pt>
    <dgm:pt modelId="{AAD816D4-2388-468D-8544-C3371EBA71AC}" type="pres">
      <dgm:prSet presAssocID="{D168D0B8-E381-4F39-8513-171E9AFE138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ADB5D8-F938-4191-9E3E-05856090C098}" type="pres">
      <dgm:prSet presAssocID="{5DCD20BB-7C57-46BD-983D-1C5905565FBE}" presName="spacer" presStyleCnt="0"/>
      <dgm:spPr/>
    </dgm:pt>
    <dgm:pt modelId="{AB0E5484-541C-4F38-916C-4E6C1629A82B}" type="pres">
      <dgm:prSet presAssocID="{0F246509-7096-4669-8812-485075B07C8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60D8D9-BED7-4547-BAE0-BCBABDCB357D}" type="pres">
      <dgm:prSet presAssocID="{512216EF-EBBD-46F4-AEC0-22F27BF07919}" presName="spacer" presStyleCnt="0"/>
      <dgm:spPr/>
    </dgm:pt>
    <dgm:pt modelId="{B48C6F7A-927C-40E7-8DD3-255969293CAE}" type="pres">
      <dgm:prSet presAssocID="{D962FF8B-2D5E-4E3D-9998-45BBE405CFC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B796C7-C534-4EE0-8D09-C0D8B9454940}" type="pres">
      <dgm:prSet presAssocID="{1011BB6D-14BE-4EF4-8AEB-49D3DDC3171C}" presName="spacer" presStyleCnt="0"/>
      <dgm:spPr/>
    </dgm:pt>
    <dgm:pt modelId="{893EA7AB-DC9C-493C-9C30-DAC616120335}" type="pres">
      <dgm:prSet presAssocID="{D74E3DBC-68B9-44DC-AB62-56C21A04B1B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D736766-9EBA-457A-85A7-DFBBC954ED37}" type="presOf" srcId="{B092A81A-D371-4E7D-9CB8-79A07C10E4BF}" destId="{93C36D65-AD38-4423-95A3-E4B0496120C0}" srcOrd="0" destOrd="0" presId="urn:microsoft.com/office/officeart/2005/8/layout/vList2"/>
    <dgm:cxn modelId="{9A930DB9-D287-451D-A77B-4C88CE6D456C}" type="presOf" srcId="{0F246509-7096-4669-8812-485075B07C8D}" destId="{AB0E5484-541C-4F38-916C-4E6C1629A82B}" srcOrd="0" destOrd="0" presId="urn:microsoft.com/office/officeart/2005/8/layout/vList2"/>
    <dgm:cxn modelId="{173CCDE5-5005-4E45-A9B0-9EABA46E7267}" srcId="{B092A81A-D371-4E7D-9CB8-79A07C10E4BF}" destId="{D962FF8B-2D5E-4E3D-9998-45BBE405CFC6}" srcOrd="3" destOrd="0" parTransId="{9DA6095D-3017-451D-A1E4-EB38A8C7D04E}" sibTransId="{1011BB6D-14BE-4EF4-8AEB-49D3DDC3171C}"/>
    <dgm:cxn modelId="{4A810380-A8E8-4F5B-9589-00C5882F25A6}" srcId="{B092A81A-D371-4E7D-9CB8-79A07C10E4BF}" destId="{D168D0B8-E381-4F39-8513-171E9AFE138B}" srcOrd="1" destOrd="0" parTransId="{370A97E8-8D5A-4153-AF26-4D5BD3071A93}" sibTransId="{5DCD20BB-7C57-46BD-983D-1C5905565FBE}"/>
    <dgm:cxn modelId="{F2AAB181-0526-4C66-8899-745A48442341}" srcId="{B092A81A-D371-4E7D-9CB8-79A07C10E4BF}" destId="{7B25CB2E-D5EB-4B44-B7C8-256159B2F4A7}" srcOrd="0" destOrd="0" parTransId="{9183C0B2-7110-4406-A352-0B22F4978D52}" sibTransId="{49030CA0-E673-493C-8719-FDBF9A4173CA}"/>
    <dgm:cxn modelId="{44A0E390-3D9D-4243-9FF2-0EFB55010AF5}" type="presOf" srcId="{D962FF8B-2D5E-4E3D-9998-45BBE405CFC6}" destId="{B48C6F7A-927C-40E7-8DD3-255969293CAE}" srcOrd="0" destOrd="0" presId="urn:microsoft.com/office/officeart/2005/8/layout/vList2"/>
    <dgm:cxn modelId="{D5B2CD17-BCCC-4C6D-8B1F-2962C14034BC}" type="presOf" srcId="{D168D0B8-E381-4F39-8513-171E9AFE138B}" destId="{AAD816D4-2388-468D-8544-C3371EBA71AC}" srcOrd="0" destOrd="0" presId="urn:microsoft.com/office/officeart/2005/8/layout/vList2"/>
    <dgm:cxn modelId="{4A05C969-FC0D-45E8-B8CA-0DF05A5E89ED}" srcId="{B092A81A-D371-4E7D-9CB8-79A07C10E4BF}" destId="{D74E3DBC-68B9-44DC-AB62-56C21A04B1B4}" srcOrd="4" destOrd="0" parTransId="{4A3166EB-4C7E-467D-B22D-E4D5FD621382}" sibTransId="{F7DEF195-32BA-4842-B006-A2BB1355526A}"/>
    <dgm:cxn modelId="{79B188DD-6655-4ACF-A6F2-C96E67BA4087}" srcId="{B092A81A-D371-4E7D-9CB8-79A07C10E4BF}" destId="{0F246509-7096-4669-8812-485075B07C8D}" srcOrd="2" destOrd="0" parTransId="{90718E9D-DB31-460D-A2EE-A5A8F9177B10}" sibTransId="{512216EF-EBBD-46F4-AEC0-22F27BF07919}"/>
    <dgm:cxn modelId="{3C93ED14-90F8-40BC-88ED-C41AACDDB77A}" type="presOf" srcId="{D74E3DBC-68B9-44DC-AB62-56C21A04B1B4}" destId="{893EA7AB-DC9C-493C-9C30-DAC616120335}" srcOrd="0" destOrd="0" presId="urn:microsoft.com/office/officeart/2005/8/layout/vList2"/>
    <dgm:cxn modelId="{7BF2B9AE-1C18-4E0C-A0FE-69C2F735C03E}" type="presOf" srcId="{7B25CB2E-D5EB-4B44-B7C8-256159B2F4A7}" destId="{81C6AF4F-BDEC-435B-B12E-1A59BFB26C6D}" srcOrd="0" destOrd="0" presId="urn:microsoft.com/office/officeart/2005/8/layout/vList2"/>
    <dgm:cxn modelId="{9BAAA084-ACEC-4478-892F-4D3B0D553EBC}" type="presParOf" srcId="{93C36D65-AD38-4423-95A3-E4B0496120C0}" destId="{81C6AF4F-BDEC-435B-B12E-1A59BFB26C6D}" srcOrd="0" destOrd="0" presId="urn:microsoft.com/office/officeart/2005/8/layout/vList2"/>
    <dgm:cxn modelId="{78F1FCC9-7CFC-4601-95D8-81CBFB7E5F0C}" type="presParOf" srcId="{93C36D65-AD38-4423-95A3-E4B0496120C0}" destId="{D6078D1B-C365-4B81-ABC7-69D67FAB35F9}" srcOrd="1" destOrd="0" presId="urn:microsoft.com/office/officeart/2005/8/layout/vList2"/>
    <dgm:cxn modelId="{9CA8EF50-BF7E-4C01-8EDE-25A3D39B8953}" type="presParOf" srcId="{93C36D65-AD38-4423-95A3-E4B0496120C0}" destId="{AAD816D4-2388-468D-8544-C3371EBA71AC}" srcOrd="2" destOrd="0" presId="urn:microsoft.com/office/officeart/2005/8/layout/vList2"/>
    <dgm:cxn modelId="{AC43EBCB-1B04-43CF-9E94-457DAFCC1A07}" type="presParOf" srcId="{93C36D65-AD38-4423-95A3-E4B0496120C0}" destId="{9FADB5D8-F938-4191-9E3E-05856090C098}" srcOrd="3" destOrd="0" presId="urn:microsoft.com/office/officeart/2005/8/layout/vList2"/>
    <dgm:cxn modelId="{F9388126-9D81-44AA-AACB-FC9825F8A354}" type="presParOf" srcId="{93C36D65-AD38-4423-95A3-E4B0496120C0}" destId="{AB0E5484-541C-4F38-916C-4E6C1629A82B}" srcOrd="4" destOrd="0" presId="urn:microsoft.com/office/officeart/2005/8/layout/vList2"/>
    <dgm:cxn modelId="{6C3DD9A4-BF57-4891-934B-15DBA85047A6}" type="presParOf" srcId="{93C36D65-AD38-4423-95A3-E4B0496120C0}" destId="{EE60D8D9-BED7-4547-BAE0-BCBABDCB357D}" srcOrd="5" destOrd="0" presId="urn:microsoft.com/office/officeart/2005/8/layout/vList2"/>
    <dgm:cxn modelId="{0C6C2A49-F269-4E45-B67B-AA1D227D241A}" type="presParOf" srcId="{93C36D65-AD38-4423-95A3-E4B0496120C0}" destId="{B48C6F7A-927C-40E7-8DD3-255969293CAE}" srcOrd="6" destOrd="0" presId="urn:microsoft.com/office/officeart/2005/8/layout/vList2"/>
    <dgm:cxn modelId="{8EEE7D35-B1AB-493A-84B9-A2A085039DB3}" type="presParOf" srcId="{93C36D65-AD38-4423-95A3-E4B0496120C0}" destId="{68B796C7-C534-4EE0-8D09-C0D8B9454940}" srcOrd="7" destOrd="0" presId="urn:microsoft.com/office/officeart/2005/8/layout/vList2"/>
    <dgm:cxn modelId="{5B94F3E4-87F6-43BA-B145-C8E98CD78D21}" type="presParOf" srcId="{93C36D65-AD38-4423-95A3-E4B0496120C0}" destId="{893EA7AB-DC9C-493C-9C30-DAC616120335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66F369-27D8-4EE9-BD31-868A1975AF24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AE2D3BC1-C50B-4B16-852B-D5E202A12DE0}">
      <dgm:prSet/>
      <dgm:spPr/>
      <dgm:t>
        <a:bodyPr/>
        <a:lstStyle/>
        <a:p>
          <a:pPr rtl="0"/>
          <a:r>
            <a:rPr lang="en-GB" dirty="0" smtClean="0"/>
            <a:t>Delegated Authentication</a:t>
          </a:r>
          <a:endParaRPr lang="en-GB" dirty="0"/>
        </a:p>
      </dgm:t>
    </dgm:pt>
    <dgm:pt modelId="{E8FE2D76-5CA8-45A4-92F3-5238A337DCAC}" type="parTrans" cxnId="{549BE88D-D2E8-4E3A-B9A9-7E4697CA82AB}">
      <dgm:prSet/>
      <dgm:spPr/>
      <dgm:t>
        <a:bodyPr/>
        <a:lstStyle/>
        <a:p>
          <a:endParaRPr lang="en-GB"/>
        </a:p>
      </dgm:t>
    </dgm:pt>
    <dgm:pt modelId="{5EDF4FC4-A7C2-40EF-B43A-83781695D5F6}" type="sibTrans" cxnId="{549BE88D-D2E8-4E3A-B9A9-7E4697CA82AB}">
      <dgm:prSet/>
      <dgm:spPr/>
      <dgm:t>
        <a:bodyPr/>
        <a:lstStyle/>
        <a:p>
          <a:endParaRPr lang="en-GB"/>
        </a:p>
      </dgm:t>
    </dgm:pt>
    <dgm:pt modelId="{6AF4831E-1404-495A-8395-06F1E541308D}">
      <dgm:prSet custT="1"/>
      <dgm:spPr/>
      <dgm:t>
        <a:bodyPr/>
        <a:lstStyle/>
        <a:p>
          <a:pPr rtl="0"/>
          <a:r>
            <a:rPr lang="en-GB" sz="1400" dirty="0" smtClean="0"/>
            <a:t>e.g. allows a web server to impersonate a client when </a:t>
          </a:r>
          <a:br>
            <a:rPr lang="en-GB" sz="1400" dirty="0" smtClean="0"/>
          </a:br>
          <a:r>
            <a:rPr lang="en-GB" sz="1400" dirty="0" smtClean="0"/>
            <a:t>accessing a database resource</a:t>
          </a:r>
          <a:endParaRPr lang="en-GB" sz="1400" dirty="0"/>
        </a:p>
      </dgm:t>
    </dgm:pt>
    <dgm:pt modelId="{3E3E5081-347F-4226-AA5B-0C7470A71A6C}" type="parTrans" cxnId="{CDB0A83C-9BA4-458A-AE68-CFE9038FE8F0}">
      <dgm:prSet/>
      <dgm:spPr/>
      <dgm:t>
        <a:bodyPr/>
        <a:lstStyle/>
        <a:p>
          <a:endParaRPr lang="en-GB"/>
        </a:p>
      </dgm:t>
    </dgm:pt>
    <dgm:pt modelId="{6D308931-0AA4-4F93-A7C7-99E1F64290F7}" type="sibTrans" cxnId="{CDB0A83C-9BA4-458A-AE68-CFE9038FE8F0}">
      <dgm:prSet/>
      <dgm:spPr/>
      <dgm:t>
        <a:bodyPr/>
        <a:lstStyle/>
        <a:p>
          <a:endParaRPr lang="en-GB"/>
        </a:p>
      </dgm:t>
    </dgm:pt>
    <dgm:pt modelId="{F4E8D1BF-EE5E-472F-8C11-30BC78CB226D}">
      <dgm:prSet/>
      <dgm:spPr/>
      <dgm:t>
        <a:bodyPr/>
        <a:lstStyle/>
        <a:p>
          <a:pPr rtl="0"/>
          <a:r>
            <a:rPr lang="en-GB" dirty="0" smtClean="0"/>
            <a:t>Interoperability</a:t>
          </a:r>
          <a:endParaRPr lang="en-GB" dirty="0"/>
        </a:p>
      </dgm:t>
    </dgm:pt>
    <dgm:pt modelId="{7BCF1422-8767-4CB3-869E-92B8B66DA4EE}" type="parTrans" cxnId="{8682AC04-9F39-496E-84AB-692371CCD1B0}">
      <dgm:prSet/>
      <dgm:spPr/>
      <dgm:t>
        <a:bodyPr/>
        <a:lstStyle/>
        <a:p>
          <a:endParaRPr lang="en-GB"/>
        </a:p>
      </dgm:t>
    </dgm:pt>
    <dgm:pt modelId="{41FA7F44-6163-4495-AB8E-E6DCA8430143}" type="sibTrans" cxnId="{8682AC04-9F39-496E-84AB-692371CCD1B0}">
      <dgm:prSet/>
      <dgm:spPr/>
      <dgm:t>
        <a:bodyPr/>
        <a:lstStyle/>
        <a:p>
          <a:endParaRPr lang="en-GB"/>
        </a:p>
      </dgm:t>
    </dgm:pt>
    <dgm:pt modelId="{90D2A038-5955-4052-9339-DAF609460CF7}">
      <dgm:prSet custT="1"/>
      <dgm:spPr/>
      <dgm:t>
        <a:bodyPr/>
        <a:lstStyle/>
        <a:p>
          <a:pPr rtl="0"/>
          <a:r>
            <a:rPr lang="en-GB" sz="1600" dirty="0" smtClean="0"/>
            <a:t>with other implementations, open (IETF based)</a:t>
          </a:r>
          <a:endParaRPr lang="en-GB" sz="1600" dirty="0"/>
        </a:p>
      </dgm:t>
    </dgm:pt>
    <dgm:pt modelId="{C7AA67C6-1D8B-4ACA-93CC-0BFD28ED20BE}" type="parTrans" cxnId="{E91B6169-9541-4F0D-8AF0-763128542EFB}">
      <dgm:prSet/>
      <dgm:spPr/>
      <dgm:t>
        <a:bodyPr/>
        <a:lstStyle/>
        <a:p>
          <a:endParaRPr lang="en-GB"/>
        </a:p>
      </dgm:t>
    </dgm:pt>
    <dgm:pt modelId="{2FA9ACBC-804C-4FCE-9B26-319654AEA13B}" type="sibTrans" cxnId="{E91B6169-9541-4F0D-8AF0-763128542EFB}">
      <dgm:prSet/>
      <dgm:spPr/>
      <dgm:t>
        <a:bodyPr/>
        <a:lstStyle/>
        <a:p>
          <a:endParaRPr lang="en-GB"/>
        </a:p>
      </dgm:t>
    </dgm:pt>
    <dgm:pt modelId="{85552AC0-1695-4D4F-8405-1F33D93A89B2}">
      <dgm:prSet/>
      <dgm:spPr/>
      <dgm:t>
        <a:bodyPr/>
        <a:lstStyle/>
        <a:p>
          <a:pPr rtl="0"/>
          <a:r>
            <a:rPr lang="en-GB" dirty="0" smtClean="0"/>
            <a:t>Efficient</a:t>
          </a:r>
          <a:endParaRPr lang="en-GB" dirty="0"/>
        </a:p>
      </dgm:t>
    </dgm:pt>
    <dgm:pt modelId="{3A252DD3-8378-4E06-AE64-B1681FCF5DAB}" type="parTrans" cxnId="{2F2ECFF9-19E1-450D-9FD8-1FB6F216C354}">
      <dgm:prSet/>
      <dgm:spPr/>
      <dgm:t>
        <a:bodyPr/>
        <a:lstStyle/>
        <a:p>
          <a:endParaRPr lang="en-GB"/>
        </a:p>
      </dgm:t>
    </dgm:pt>
    <dgm:pt modelId="{0752C6C6-3075-4F0D-8444-69C96F07E26B}" type="sibTrans" cxnId="{2F2ECFF9-19E1-450D-9FD8-1FB6F216C354}">
      <dgm:prSet/>
      <dgm:spPr/>
      <dgm:t>
        <a:bodyPr/>
        <a:lstStyle/>
        <a:p>
          <a:endParaRPr lang="en-GB"/>
        </a:p>
      </dgm:t>
    </dgm:pt>
    <dgm:pt modelId="{21E84791-657B-42F1-8C5D-403F2D716D69}">
      <dgm:prSet/>
      <dgm:spPr/>
      <dgm:t>
        <a:bodyPr/>
        <a:lstStyle/>
        <a:p>
          <a:pPr rtl="0"/>
          <a:r>
            <a:rPr lang="en-GB" dirty="0" smtClean="0"/>
            <a:t>renewable session tickets</a:t>
          </a:r>
          <a:endParaRPr lang="en-GB" dirty="0"/>
        </a:p>
      </dgm:t>
    </dgm:pt>
    <dgm:pt modelId="{D8E31F63-3F5F-4192-8F4D-73863298EC38}" type="parTrans" cxnId="{7E1ADE4B-D3A6-4187-B77B-589C888C6CD6}">
      <dgm:prSet/>
      <dgm:spPr/>
      <dgm:t>
        <a:bodyPr/>
        <a:lstStyle/>
        <a:p>
          <a:endParaRPr lang="en-GB"/>
        </a:p>
      </dgm:t>
    </dgm:pt>
    <dgm:pt modelId="{51DD202B-5917-4A91-932F-78B7BA47B5DF}" type="sibTrans" cxnId="{7E1ADE4B-D3A6-4187-B77B-589C888C6CD6}">
      <dgm:prSet/>
      <dgm:spPr/>
      <dgm:t>
        <a:bodyPr/>
        <a:lstStyle/>
        <a:p>
          <a:endParaRPr lang="en-GB"/>
        </a:p>
      </dgm:t>
    </dgm:pt>
    <dgm:pt modelId="{3409EA81-07E3-431D-9093-247BB0144412}">
      <dgm:prSet/>
      <dgm:spPr/>
      <dgm:t>
        <a:bodyPr/>
        <a:lstStyle/>
        <a:p>
          <a:pPr rtl="0"/>
          <a:r>
            <a:rPr lang="en-GB" dirty="0" smtClean="0"/>
            <a:t>Mutual Authentication</a:t>
          </a:r>
          <a:endParaRPr lang="en-GB" dirty="0"/>
        </a:p>
      </dgm:t>
    </dgm:pt>
    <dgm:pt modelId="{E795B494-78F2-4A68-8353-E88637547D23}" type="parTrans" cxnId="{C78666ED-EFAD-47AA-813E-26A2A676AD04}">
      <dgm:prSet/>
      <dgm:spPr/>
      <dgm:t>
        <a:bodyPr/>
        <a:lstStyle/>
        <a:p>
          <a:endParaRPr lang="en-GB"/>
        </a:p>
      </dgm:t>
    </dgm:pt>
    <dgm:pt modelId="{2051D4A9-4A81-439F-A46F-8AE2B2A27883}" type="sibTrans" cxnId="{C78666ED-EFAD-47AA-813E-26A2A676AD04}">
      <dgm:prSet/>
      <dgm:spPr/>
      <dgm:t>
        <a:bodyPr/>
        <a:lstStyle/>
        <a:p>
          <a:endParaRPr lang="en-GB"/>
        </a:p>
      </dgm:t>
    </dgm:pt>
    <dgm:pt modelId="{81C8D54F-C333-4174-AE17-7ABDCC4B0859}">
      <dgm:prSet/>
      <dgm:spPr/>
      <dgm:t>
        <a:bodyPr/>
        <a:lstStyle/>
        <a:p>
          <a:pPr rtl="0"/>
          <a:r>
            <a:rPr lang="en-GB" dirty="0" smtClean="0"/>
            <a:t>allows verification of server identity</a:t>
          </a:r>
          <a:endParaRPr lang="en-GB" dirty="0"/>
        </a:p>
      </dgm:t>
    </dgm:pt>
    <dgm:pt modelId="{0BF71CEC-5D9A-422F-A925-428BBF149928}" type="parTrans" cxnId="{EB274784-0EF2-497D-A292-0194C23E8E16}">
      <dgm:prSet/>
      <dgm:spPr/>
      <dgm:t>
        <a:bodyPr/>
        <a:lstStyle/>
        <a:p>
          <a:endParaRPr lang="en-GB"/>
        </a:p>
      </dgm:t>
    </dgm:pt>
    <dgm:pt modelId="{8F0AAFF4-45E2-4BED-AF7A-3F9E4AF56D95}" type="sibTrans" cxnId="{EB274784-0EF2-497D-A292-0194C23E8E16}">
      <dgm:prSet/>
      <dgm:spPr/>
      <dgm:t>
        <a:bodyPr/>
        <a:lstStyle/>
        <a:p>
          <a:endParaRPr lang="en-GB"/>
        </a:p>
      </dgm:t>
    </dgm:pt>
    <dgm:pt modelId="{08CD5C85-2057-469E-8452-6D4A3193AD74}">
      <dgm:prSet/>
      <dgm:spPr/>
      <dgm:t>
        <a:bodyPr/>
        <a:lstStyle/>
        <a:p>
          <a:pPr rtl="0"/>
          <a:r>
            <a:rPr lang="en-GB" dirty="0" smtClean="0"/>
            <a:t>avoids unnecessary roundtrips to domain controllers</a:t>
          </a:r>
          <a:endParaRPr lang="en-GB" dirty="0"/>
        </a:p>
      </dgm:t>
    </dgm:pt>
    <dgm:pt modelId="{4A589DF2-A1EA-418F-AC6F-868ED31C9E54}" type="parTrans" cxnId="{665223F3-EEFD-4CB1-9C50-EAAC9A3E6DEB}">
      <dgm:prSet/>
      <dgm:spPr/>
      <dgm:t>
        <a:bodyPr/>
        <a:lstStyle/>
        <a:p>
          <a:endParaRPr lang="en-GB"/>
        </a:p>
      </dgm:t>
    </dgm:pt>
    <dgm:pt modelId="{B7AEC46E-EAD3-40D7-8B99-3D733925075A}" type="sibTrans" cxnId="{665223F3-EEFD-4CB1-9C50-EAAC9A3E6DEB}">
      <dgm:prSet/>
      <dgm:spPr/>
      <dgm:t>
        <a:bodyPr/>
        <a:lstStyle/>
        <a:p>
          <a:endParaRPr lang="en-GB"/>
        </a:p>
      </dgm:t>
    </dgm:pt>
    <dgm:pt modelId="{553220A0-699E-4896-8020-749F49B46236}">
      <dgm:prSet custT="1"/>
      <dgm:spPr/>
      <dgm:t>
        <a:bodyPr/>
        <a:lstStyle/>
        <a:p>
          <a:pPr rtl="0"/>
          <a:r>
            <a:rPr lang="en-GB" sz="1600" dirty="0" smtClean="0"/>
            <a:t>mature (10+ years)</a:t>
          </a:r>
          <a:endParaRPr lang="en-GB" sz="1600" dirty="0"/>
        </a:p>
      </dgm:t>
    </dgm:pt>
    <dgm:pt modelId="{A1030BBA-DA26-4101-B4AB-2D363B007BBA}" type="parTrans" cxnId="{FE69BB68-FFC9-4B1B-B4BB-E921504CA2FA}">
      <dgm:prSet/>
      <dgm:spPr/>
      <dgm:t>
        <a:bodyPr/>
        <a:lstStyle/>
        <a:p>
          <a:endParaRPr lang="en-GB"/>
        </a:p>
      </dgm:t>
    </dgm:pt>
    <dgm:pt modelId="{15C21B6F-2DA9-4AAE-BE6A-3735AF7DE7E2}" type="sibTrans" cxnId="{FE69BB68-FFC9-4B1B-B4BB-E921504CA2FA}">
      <dgm:prSet/>
      <dgm:spPr/>
      <dgm:t>
        <a:bodyPr/>
        <a:lstStyle/>
        <a:p>
          <a:endParaRPr lang="en-GB"/>
        </a:p>
      </dgm:t>
    </dgm:pt>
    <dgm:pt modelId="{A8476BEB-644D-4A24-8073-311374EACBF3}">
      <dgm:prSet custT="1"/>
      <dgm:spPr/>
      <dgm:t>
        <a:bodyPr/>
        <a:lstStyle/>
        <a:p>
          <a:pPr rtl="0"/>
          <a:r>
            <a:rPr lang="en-GB" sz="1400" dirty="0" smtClean="0"/>
            <a:t>a.k.a. “double-hop authentication”</a:t>
          </a:r>
          <a:endParaRPr lang="en-GB" sz="1400" dirty="0"/>
        </a:p>
      </dgm:t>
    </dgm:pt>
    <dgm:pt modelId="{0C8298F7-3B67-453D-8072-2F2EF086B3A8}" type="parTrans" cxnId="{78ECBCE1-B9EB-4813-9A3F-778C8B6DBF1C}">
      <dgm:prSet/>
      <dgm:spPr/>
      <dgm:t>
        <a:bodyPr/>
        <a:lstStyle/>
        <a:p>
          <a:endParaRPr lang="en-GB"/>
        </a:p>
      </dgm:t>
    </dgm:pt>
    <dgm:pt modelId="{4DF80372-EB7B-4C7D-B0B6-19491A88F240}" type="sibTrans" cxnId="{78ECBCE1-B9EB-4813-9A3F-778C8B6DBF1C}">
      <dgm:prSet/>
      <dgm:spPr/>
      <dgm:t>
        <a:bodyPr/>
        <a:lstStyle/>
        <a:p>
          <a:endParaRPr lang="en-GB"/>
        </a:p>
      </dgm:t>
    </dgm:pt>
    <dgm:pt modelId="{AD75CC99-7A3B-4E64-83F5-88D2FE69ACB0}">
      <dgm:prSet/>
      <dgm:spPr/>
      <dgm:t>
        <a:bodyPr/>
        <a:lstStyle/>
        <a:p>
          <a:pPr rtl="0"/>
          <a:r>
            <a:rPr lang="en-GB" dirty="0" smtClean="0"/>
            <a:t>Secure</a:t>
          </a:r>
          <a:endParaRPr lang="en-GB" dirty="0"/>
        </a:p>
      </dgm:t>
    </dgm:pt>
    <dgm:pt modelId="{EBECECE0-F7C8-4B67-A089-D121155750C8}" type="parTrans" cxnId="{A1810F7C-68B2-429B-AD66-D344368E1A9B}">
      <dgm:prSet/>
      <dgm:spPr/>
      <dgm:t>
        <a:bodyPr/>
        <a:lstStyle/>
        <a:p>
          <a:endParaRPr lang="en-GB"/>
        </a:p>
      </dgm:t>
    </dgm:pt>
    <dgm:pt modelId="{667BAB86-4C4E-4991-852E-321C1315CC74}" type="sibTrans" cxnId="{A1810F7C-68B2-429B-AD66-D344368E1A9B}">
      <dgm:prSet/>
      <dgm:spPr/>
      <dgm:t>
        <a:bodyPr/>
        <a:lstStyle/>
        <a:p>
          <a:endParaRPr lang="en-GB"/>
        </a:p>
      </dgm:t>
    </dgm:pt>
    <dgm:pt modelId="{DF4FC18C-807E-4BD7-A0C0-7D5252AB8A74}">
      <dgm:prSet/>
      <dgm:spPr/>
      <dgm:t>
        <a:bodyPr/>
        <a:lstStyle/>
        <a:p>
          <a:pPr rtl="0"/>
          <a:r>
            <a:rPr lang="en-GB" dirty="0" smtClean="0"/>
            <a:t>Assumes network is </a:t>
          </a:r>
          <a:r>
            <a:rPr lang="en-GB" b="1" dirty="0" smtClean="0"/>
            <a:t>un-trusted</a:t>
          </a:r>
          <a:endParaRPr lang="en-GB" b="1" dirty="0"/>
        </a:p>
      </dgm:t>
    </dgm:pt>
    <dgm:pt modelId="{45EF25D6-F181-46AF-9AD1-03623FAF9FF9}" type="parTrans" cxnId="{334DE1B7-82BE-451D-9E00-6C8859A0674F}">
      <dgm:prSet/>
      <dgm:spPr/>
      <dgm:t>
        <a:bodyPr/>
        <a:lstStyle/>
        <a:p>
          <a:endParaRPr lang="en-GB"/>
        </a:p>
      </dgm:t>
    </dgm:pt>
    <dgm:pt modelId="{BB97F0AE-CCCE-407E-A05C-BF1C722C1EFE}" type="sibTrans" cxnId="{334DE1B7-82BE-451D-9E00-6C8859A0674F}">
      <dgm:prSet/>
      <dgm:spPr/>
      <dgm:t>
        <a:bodyPr/>
        <a:lstStyle/>
        <a:p>
          <a:endParaRPr lang="en-GB"/>
        </a:p>
      </dgm:t>
    </dgm:pt>
    <dgm:pt modelId="{8F2E0D94-A628-4D28-96FA-69D4369F093C}">
      <dgm:prSet/>
      <dgm:spPr/>
      <dgm:t>
        <a:bodyPr/>
        <a:lstStyle/>
        <a:p>
          <a:pPr rtl="0"/>
          <a:r>
            <a:rPr lang="en-GB" b="0" dirty="0" smtClean="0"/>
            <a:t>Real encryption!</a:t>
          </a:r>
          <a:endParaRPr lang="en-GB" b="0" dirty="0"/>
        </a:p>
      </dgm:t>
    </dgm:pt>
    <dgm:pt modelId="{2691C40E-3FFA-4B2A-B537-FCA2345C5709}" type="parTrans" cxnId="{01AE6021-3F71-46FA-8CFF-D8F7AA58FFFF}">
      <dgm:prSet/>
      <dgm:spPr/>
      <dgm:t>
        <a:bodyPr/>
        <a:lstStyle/>
        <a:p>
          <a:endParaRPr lang="en-GB"/>
        </a:p>
      </dgm:t>
    </dgm:pt>
    <dgm:pt modelId="{B68716C2-AA44-4712-92F3-182E72761724}" type="sibTrans" cxnId="{01AE6021-3F71-46FA-8CFF-D8F7AA58FFFF}">
      <dgm:prSet/>
      <dgm:spPr/>
      <dgm:t>
        <a:bodyPr/>
        <a:lstStyle/>
        <a:p>
          <a:endParaRPr lang="en-GB"/>
        </a:p>
      </dgm:t>
    </dgm:pt>
    <dgm:pt modelId="{FAE2432D-0260-4AE7-AF65-73071007C96B}" type="pres">
      <dgm:prSet presAssocID="{B766F369-27D8-4EE9-BD31-868A1975AF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D032B3B-3364-4B58-A962-BB2E06F1D1F2}" type="pres">
      <dgm:prSet presAssocID="{AE2D3BC1-C50B-4B16-852B-D5E202A12DE0}" presName="linNode" presStyleCnt="0"/>
      <dgm:spPr/>
      <dgm:t>
        <a:bodyPr/>
        <a:lstStyle/>
        <a:p>
          <a:endParaRPr lang="en-GB"/>
        </a:p>
      </dgm:t>
    </dgm:pt>
    <dgm:pt modelId="{CA55CCE8-618E-4396-8466-95DE39C5BCEF}" type="pres">
      <dgm:prSet presAssocID="{AE2D3BC1-C50B-4B16-852B-D5E202A12DE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B5AA69-4E7C-44F4-ADAB-945445670347}" type="pres">
      <dgm:prSet presAssocID="{AE2D3BC1-C50B-4B16-852B-D5E202A12DE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612857-0272-4DE1-A2B0-93111ED2C1AD}" type="pres">
      <dgm:prSet presAssocID="{5EDF4FC4-A7C2-40EF-B43A-83781695D5F6}" presName="sp" presStyleCnt="0"/>
      <dgm:spPr/>
      <dgm:t>
        <a:bodyPr/>
        <a:lstStyle/>
        <a:p>
          <a:endParaRPr lang="en-GB"/>
        </a:p>
      </dgm:t>
    </dgm:pt>
    <dgm:pt modelId="{77767974-CD71-445F-8DC5-3CBBA19B2748}" type="pres">
      <dgm:prSet presAssocID="{F4E8D1BF-EE5E-472F-8C11-30BC78CB226D}" presName="linNode" presStyleCnt="0"/>
      <dgm:spPr/>
      <dgm:t>
        <a:bodyPr/>
        <a:lstStyle/>
        <a:p>
          <a:endParaRPr lang="en-GB"/>
        </a:p>
      </dgm:t>
    </dgm:pt>
    <dgm:pt modelId="{4C64FF10-A9B9-4D40-86A9-E9AC72283D5D}" type="pres">
      <dgm:prSet presAssocID="{F4E8D1BF-EE5E-472F-8C11-30BC78CB226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DDAB27-E374-48AA-B9B3-FF8D7F70321D}" type="pres">
      <dgm:prSet presAssocID="{F4E8D1BF-EE5E-472F-8C11-30BC78CB226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624E1B-9445-428C-A028-BD4A3FC14113}" type="pres">
      <dgm:prSet presAssocID="{41FA7F44-6163-4495-AB8E-E6DCA8430143}" presName="sp" presStyleCnt="0"/>
      <dgm:spPr/>
      <dgm:t>
        <a:bodyPr/>
        <a:lstStyle/>
        <a:p>
          <a:endParaRPr lang="en-GB"/>
        </a:p>
      </dgm:t>
    </dgm:pt>
    <dgm:pt modelId="{D29B46E1-A007-47C5-A6F7-DCE9B01F8283}" type="pres">
      <dgm:prSet presAssocID="{85552AC0-1695-4D4F-8405-1F33D93A89B2}" presName="linNode" presStyleCnt="0"/>
      <dgm:spPr/>
      <dgm:t>
        <a:bodyPr/>
        <a:lstStyle/>
        <a:p>
          <a:endParaRPr lang="en-GB"/>
        </a:p>
      </dgm:t>
    </dgm:pt>
    <dgm:pt modelId="{48B0A1B7-A5BC-4D7F-AEF5-0CFA6748F39D}" type="pres">
      <dgm:prSet presAssocID="{85552AC0-1695-4D4F-8405-1F33D93A89B2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13FD07-58CF-4F94-8F97-129EC89BE35B}" type="pres">
      <dgm:prSet presAssocID="{85552AC0-1695-4D4F-8405-1F33D93A89B2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A37EA7-ED6F-42BE-9A29-3DEE3CB08EF0}" type="pres">
      <dgm:prSet presAssocID="{0752C6C6-3075-4F0D-8444-69C96F07E26B}" presName="sp" presStyleCnt="0"/>
      <dgm:spPr/>
      <dgm:t>
        <a:bodyPr/>
        <a:lstStyle/>
        <a:p>
          <a:endParaRPr lang="en-GB"/>
        </a:p>
      </dgm:t>
    </dgm:pt>
    <dgm:pt modelId="{8E110253-4789-4914-AA9C-6B1CD04EB6ED}" type="pres">
      <dgm:prSet presAssocID="{3409EA81-07E3-431D-9093-247BB0144412}" presName="linNode" presStyleCnt="0"/>
      <dgm:spPr/>
      <dgm:t>
        <a:bodyPr/>
        <a:lstStyle/>
        <a:p>
          <a:endParaRPr lang="en-GB"/>
        </a:p>
      </dgm:t>
    </dgm:pt>
    <dgm:pt modelId="{EC76A143-91F4-4703-A84E-9E2641CC332F}" type="pres">
      <dgm:prSet presAssocID="{3409EA81-07E3-431D-9093-247BB0144412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53E61C-2A15-4C87-B056-F57E19599429}" type="pres">
      <dgm:prSet presAssocID="{3409EA81-07E3-431D-9093-247BB0144412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1BA2A1-5C86-4B11-8034-617AF8292EC7}" type="pres">
      <dgm:prSet presAssocID="{2051D4A9-4A81-439F-A46F-8AE2B2A27883}" presName="sp" presStyleCnt="0"/>
      <dgm:spPr/>
      <dgm:t>
        <a:bodyPr/>
        <a:lstStyle/>
        <a:p>
          <a:endParaRPr lang="en-GB"/>
        </a:p>
      </dgm:t>
    </dgm:pt>
    <dgm:pt modelId="{B7595EFB-3A97-4C57-AEFF-0423CD2AF3DA}" type="pres">
      <dgm:prSet presAssocID="{AD75CC99-7A3B-4E64-83F5-88D2FE69ACB0}" presName="linNode" presStyleCnt="0"/>
      <dgm:spPr/>
      <dgm:t>
        <a:bodyPr/>
        <a:lstStyle/>
        <a:p>
          <a:endParaRPr lang="en-GB"/>
        </a:p>
      </dgm:t>
    </dgm:pt>
    <dgm:pt modelId="{B6D25FD4-FEAA-4BA5-83AC-8AAD3695B52F}" type="pres">
      <dgm:prSet presAssocID="{AD75CC99-7A3B-4E64-83F5-88D2FE69ACB0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265163-A35F-465C-A00F-B718FDF9010F}" type="pres">
      <dgm:prSet presAssocID="{AD75CC99-7A3B-4E64-83F5-88D2FE69ACB0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1AE6021-3F71-46FA-8CFF-D8F7AA58FFFF}" srcId="{AD75CC99-7A3B-4E64-83F5-88D2FE69ACB0}" destId="{8F2E0D94-A628-4D28-96FA-69D4369F093C}" srcOrd="1" destOrd="0" parTransId="{2691C40E-3FFA-4B2A-B537-FCA2345C5709}" sibTransId="{B68716C2-AA44-4712-92F3-182E72761724}"/>
    <dgm:cxn modelId="{E91B6169-9541-4F0D-8AF0-763128542EFB}" srcId="{F4E8D1BF-EE5E-472F-8C11-30BC78CB226D}" destId="{90D2A038-5955-4052-9339-DAF609460CF7}" srcOrd="0" destOrd="0" parTransId="{C7AA67C6-1D8B-4ACA-93CC-0BFD28ED20BE}" sibTransId="{2FA9ACBC-804C-4FCE-9B26-319654AEA13B}"/>
    <dgm:cxn modelId="{D71FFA16-DB40-4689-8284-B8DBD64C5570}" type="presOf" srcId="{AD75CC99-7A3B-4E64-83F5-88D2FE69ACB0}" destId="{B6D25FD4-FEAA-4BA5-83AC-8AAD3695B52F}" srcOrd="0" destOrd="0" presId="urn:microsoft.com/office/officeart/2005/8/layout/vList5"/>
    <dgm:cxn modelId="{334DE1B7-82BE-451D-9E00-6C8859A0674F}" srcId="{AD75CC99-7A3B-4E64-83F5-88D2FE69ACB0}" destId="{DF4FC18C-807E-4BD7-A0C0-7D5252AB8A74}" srcOrd="0" destOrd="0" parTransId="{45EF25D6-F181-46AF-9AD1-03623FAF9FF9}" sibTransId="{BB97F0AE-CCCE-407E-A05C-BF1C722C1EFE}"/>
    <dgm:cxn modelId="{F94E6BBB-80D9-4C12-8074-0EAAC7F3B55F}" type="presOf" srcId="{8F2E0D94-A628-4D28-96FA-69D4369F093C}" destId="{A3265163-A35F-465C-A00F-B718FDF9010F}" srcOrd="0" destOrd="1" presId="urn:microsoft.com/office/officeart/2005/8/layout/vList5"/>
    <dgm:cxn modelId="{2F2ECFF9-19E1-450D-9FD8-1FB6F216C354}" srcId="{B766F369-27D8-4EE9-BD31-868A1975AF24}" destId="{85552AC0-1695-4D4F-8405-1F33D93A89B2}" srcOrd="2" destOrd="0" parTransId="{3A252DD3-8378-4E06-AE64-B1681FCF5DAB}" sibTransId="{0752C6C6-3075-4F0D-8444-69C96F07E26B}"/>
    <dgm:cxn modelId="{EA74C07C-751C-476D-B083-DEAA38946FA7}" type="presOf" srcId="{F4E8D1BF-EE5E-472F-8C11-30BC78CB226D}" destId="{4C64FF10-A9B9-4D40-86A9-E9AC72283D5D}" srcOrd="0" destOrd="0" presId="urn:microsoft.com/office/officeart/2005/8/layout/vList5"/>
    <dgm:cxn modelId="{C78666ED-EFAD-47AA-813E-26A2A676AD04}" srcId="{B766F369-27D8-4EE9-BD31-868A1975AF24}" destId="{3409EA81-07E3-431D-9093-247BB0144412}" srcOrd="3" destOrd="0" parTransId="{E795B494-78F2-4A68-8353-E88637547D23}" sibTransId="{2051D4A9-4A81-439F-A46F-8AE2B2A27883}"/>
    <dgm:cxn modelId="{A1810F7C-68B2-429B-AD66-D344368E1A9B}" srcId="{B766F369-27D8-4EE9-BD31-868A1975AF24}" destId="{AD75CC99-7A3B-4E64-83F5-88D2FE69ACB0}" srcOrd="4" destOrd="0" parTransId="{EBECECE0-F7C8-4B67-A089-D121155750C8}" sibTransId="{667BAB86-4C4E-4991-852E-321C1315CC74}"/>
    <dgm:cxn modelId="{665223F3-EEFD-4CB1-9C50-EAAC9A3E6DEB}" srcId="{85552AC0-1695-4D4F-8405-1F33D93A89B2}" destId="{08CD5C85-2057-469E-8452-6D4A3193AD74}" srcOrd="1" destOrd="0" parTransId="{4A589DF2-A1EA-418F-AC6F-868ED31C9E54}" sibTransId="{B7AEC46E-EAD3-40D7-8B99-3D733925075A}"/>
    <dgm:cxn modelId="{348CF216-C6E8-4604-BCF9-77CEF5F431AC}" type="presOf" srcId="{3409EA81-07E3-431D-9093-247BB0144412}" destId="{EC76A143-91F4-4703-A84E-9E2641CC332F}" srcOrd="0" destOrd="0" presId="urn:microsoft.com/office/officeart/2005/8/layout/vList5"/>
    <dgm:cxn modelId="{EB274784-0EF2-497D-A292-0194C23E8E16}" srcId="{3409EA81-07E3-431D-9093-247BB0144412}" destId="{81C8D54F-C333-4174-AE17-7ABDCC4B0859}" srcOrd="0" destOrd="0" parTransId="{0BF71CEC-5D9A-422F-A925-428BBF149928}" sibTransId="{8F0AAFF4-45E2-4BED-AF7A-3F9E4AF56D95}"/>
    <dgm:cxn modelId="{FE69BB68-FFC9-4B1B-B4BB-E921504CA2FA}" srcId="{F4E8D1BF-EE5E-472F-8C11-30BC78CB226D}" destId="{553220A0-699E-4896-8020-749F49B46236}" srcOrd="1" destOrd="0" parTransId="{A1030BBA-DA26-4101-B4AB-2D363B007BBA}" sibTransId="{15C21B6F-2DA9-4AAE-BE6A-3735AF7DE7E2}"/>
    <dgm:cxn modelId="{3AEB7CB2-F482-4682-A398-3817F90EB8DD}" type="presOf" srcId="{85552AC0-1695-4D4F-8405-1F33D93A89B2}" destId="{48B0A1B7-A5BC-4D7F-AEF5-0CFA6748F39D}" srcOrd="0" destOrd="0" presId="urn:microsoft.com/office/officeart/2005/8/layout/vList5"/>
    <dgm:cxn modelId="{8682AC04-9F39-496E-84AB-692371CCD1B0}" srcId="{B766F369-27D8-4EE9-BD31-868A1975AF24}" destId="{F4E8D1BF-EE5E-472F-8C11-30BC78CB226D}" srcOrd="1" destOrd="0" parTransId="{7BCF1422-8767-4CB3-869E-92B8B66DA4EE}" sibTransId="{41FA7F44-6163-4495-AB8E-E6DCA8430143}"/>
    <dgm:cxn modelId="{BE7F31BE-09FD-403D-9EA9-009CAD82F92E}" type="presOf" srcId="{90D2A038-5955-4052-9339-DAF609460CF7}" destId="{F4DDAB27-E374-48AA-B9B3-FF8D7F70321D}" srcOrd="0" destOrd="0" presId="urn:microsoft.com/office/officeart/2005/8/layout/vList5"/>
    <dgm:cxn modelId="{7E1ADE4B-D3A6-4187-B77B-589C888C6CD6}" srcId="{85552AC0-1695-4D4F-8405-1F33D93A89B2}" destId="{21E84791-657B-42F1-8C5D-403F2D716D69}" srcOrd="0" destOrd="0" parTransId="{D8E31F63-3F5F-4192-8F4D-73863298EC38}" sibTransId="{51DD202B-5917-4A91-932F-78B7BA47B5DF}"/>
    <dgm:cxn modelId="{DC83CFEC-F9CE-4EA2-A6A4-F8A420130299}" type="presOf" srcId="{DF4FC18C-807E-4BD7-A0C0-7D5252AB8A74}" destId="{A3265163-A35F-465C-A00F-B718FDF9010F}" srcOrd="0" destOrd="0" presId="urn:microsoft.com/office/officeart/2005/8/layout/vList5"/>
    <dgm:cxn modelId="{A4E5BD7C-E22B-4D1A-BA1D-FC94FD868C7D}" type="presOf" srcId="{6AF4831E-1404-495A-8395-06F1E541308D}" destId="{3BB5AA69-4E7C-44F4-ADAB-945445670347}" srcOrd="0" destOrd="0" presId="urn:microsoft.com/office/officeart/2005/8/layout/vList5"/>
    <dgm:cxn modelId="{CDB0A83C-9BA4-458A-AE68-CFE9038FE8F0}" srcId="{AE2D3BC1-C50B-4B16-852B-D5E202A12DE0}" destId="{6AF4831E-1404-495A-8395-06F1E541308D}" srcOrd="0" destOrd="0" parTransId="{3E3E5081-347F-4226-AA5B-0C7470A71A6C}" sibTransId="{6D308931-0AA4-4F93-A7C7-99E1F64290F7}"/>
    <dgm:cxn modelId="{6039919E-F2EB-45F5-A0BA-5E3464D75447}" type="presOf" srcId="{81C8D54F-C333-4174-AE17-7ABDCC4B0859}" destId="{E353E61C-2A15-4C87-B056-F57E19599429}" srcOrd="0" destOrd="0" presId="urn:microsoft.com/office/officeart/2005/8/layout/vList5"/>
    <dgm:cxn modelId="{31251F9B-7C39-48A8-B649-C0B24F402840}" type="presOf" srcId="{21E84791-657B-42F1-8C5D-403F2D716D69}" destId="{C313FD07-58CF-4F94-8F97-129EC89BE35B}" srcOrd="0" destOrd="0" presId="urn:microsoft.com/office/officeart/2005/8/layout/vList5"/>
    <dgm:cxn modelId="{591A1FCE-765C-48BF-BA76-B8D7E460A191}" type="presOf" srcId="{08CD5C85-2057-469E-8452-6D4A3193AD74}" destId="{C313FD07-58CF-4F94-8F97-129EC89BE35B}" srcOrd="0" destOrd="1" presId="urn:microsoft.com/office/officeart/2005/8/layout/vList5"/>
    <dgm:cxn modelId="{78ECBCE1-B9EB-4813-9A3F-778C8B6DBF1C}" srcId="{AE2D3BC1-C50B-4B16-852B-D5E202A12DE0}" destId="{A8476BEB-644D-4A24-8073-311374EACBF3}" srcOrd="1" destOrd="0" parTransId="{0C8298F7-3B67-453D-8072-2F2EF086B3A8}" sibTransId="{4DF80372-EB7B-4C7D-B0B6-19491A88F240}"/>
    <dgm:cxn modelId="{8AADF6A5-A2E5-4D42-9E18-BFA6CA97DC07}" type="presOf" srcId="{553220A0-699E-4896-8020-749F49B46236}" destId="{F4DDAB27-E374-48AA-B9B3-FF8D7F70321D}" srcOrd="0" destOrd="1" presId="urn:microsoft.com/office/officeart/2005/8/layout/vList5"/>
    <dgm:cxn modelId="{C9F57840-7559-4BC5-ABEA-ED02920EFFED}" type="presOf" srcId="{B766F369-27D8-4EE9-BD31-868A1975AF24}" destId="{FAE2432D-0260-4AE7-AF65-73071007C96B}" srcOrd="0" destOrd="0" presId="urn:microsoft.com/office/officeart/2005/8/layout/vList5"/>
    <dgm:cxn modelId="{AD624752-6188-415C-9E46-001CA85763E4}" type="presOf" srcId="{AE2D3BC1-C50B-4B16-852B-D5E202A12DE0}" destId="{CA55CCE8-618E-4396-8466-95DE39C5BCEF}" srcOrd="0" destOrd="0" presId="urn:microsoft.com/office/officeart/2005/8/layout/vList5"/>
    <dgm:cxn modelId="{549BE88D-D2E8-4E3A-B9A9-7E4697CA82AB}" srcId="{B766F369-27D8-4EE9-BD31-868A1975AF24}" destId="{AE2D3BC1-C50B-4B16-852B-D5E202A12DE0}" srcOrd="0" destOrd="0" parTransId="{E8FE2D76-5CA8-45A4-92F3-5238A337DCAC}" sibTransId="{5EDF4FC4-A7C2-40EF-B43A-83781695D5F6}"/>
    <dgm:cxn modelId="{92F84F48-C4CE-42E5-B3BF-8D09D35E5B37}" type="presOf" srcId="{A8476BEB-644D-4A24-8073-311374EACBF3}" destId="{3BB5AA69-4E7C-44F4-ADAB-945445670347}" srcOrd="0" destOrd="1" presId="urn:microsoft.com/office/officeart/2005/8/layout/vList5"/>
    <dgm:cxn modelId="{B92AE31A-74C4-45AA-B477-625321592A71}" type="presParOf" srcId="{FAE2432D-0260-4AE7-AF65-73071007C96B}" destId="{CD032B3B-3364-4B58-A962-BB2E06F1D1F2}" srcOrd="0" destOrd="0" presId="urn:microsoft.com/office/officeart/2005/8/layout/vList5"/>
    <dgm:cxn modelId="{B2E9E66E-91EB-4480-BDBA-83433A96BE32}" type="presParOf" srcId="{CD032B3B-3364-4B58-A962-BB2E06F1D1F2}" destId="{CA55CCE8-618E-4396-8466-95DE39C5BCEF}" srcOrd="0" destOrd="0" presId="urn:microsoft.com/office/officeart/2005/8/layout/vList5"/>
    <dgm:cxn modelId="{AD58DB8C-6A2F-42FF-BCAC-CEDF8D40FF2F}" type="presParOf" srcId="{CD032B3B-3364-4B58-A962-BB2E06F1D1F2}" destId="{3BB5AA69-4E7C-44F4-ADAB-945445670347}" srcOrd="1" destOrd="0" presId="urn:microsoft.com/office/officeart/2005/8/layout/vList5"/>
    <dgm:cxn modelId="{8D20E06F-556C-4FA5-B897-FF4327A4C928}" type="presParOf" srcId="{FAE2432D-0260-4AE7-AF65-73071007C96B}" destId="{86612857-0272-4DE1-A2B0-93111ED2C1AD}" srcOrd="1" destOrd="0" presId="urn:microsoft.com/office/officeart/2005/8/layout/vList5"/>
    <dgm:cxn modelId="{524D3584-CB2F-4B52-B43A-F34F751A4301}" type="presParOf" srcId="{FAE2432D-0260-4AE7-AF65-73071007C96B}" destId="{77767974-CD71-445F-8DC5-3CBBA19B2748}" srcOrd="2" destOrd="0" presId="urn:microsoft.com/office/officeart/2005/8/layout/vList5"/>
    <dgm:cxn modelId="{7692251C-6425-4E15-A5F1-1E980817CEA4}" type="presParOf" srcId="{77767974-CD71-445F-8DC5-3CBBA19B2748}" destId="{4C64FF10-A9B9-4D40-86A9-E9AC72283D5D}" srcOrd="0" destOrd="0" presId="urn:microsoft.com/office/officeart/2005/8/layout/vList5"/>
    <dgm:cxn modelId="{135D0570-3FD3-481B-9D5F-C67163F5C2A7}" type="presParOf" srcId="{77767974-CD71-445F-8DC5-3CBBA19B2748}" destId="{F4DDAB27-E374-48AA-B9B3-FF8D7F70321D}" srcOrd="1" destOrd="0" presId="urn:microsoft.com/office/officeart/2005/8/layout/vList5"/>
    <dgm:cxn modelId="{47401B55-8838-4DF7-98FA-1AE58A141CA1}" type="presParOf" srcId="{FAE2432D-0260-4AE7-AF65-73071007C96B}" destId="{40624E1B-9445-428C-A028-BD4A3FC14113}" srcOrd="3" destOrd="0" presId="urn:microsoft.com/office/officeart/2005/8/layout/vList5"/>
    <dgm:cxn modelId="{ABCB321F-1E77-4077-B9E8-10D00A189E71}" type="presParOf" srcId="{FAE2432D-0260-4AE7-AF65-73071007C96B}" destId="{D29B46E1-A007-47C5-A6F7-DCE9B01F8283}" srcOrd="4" destOrd="0" presId="urn:microsoft.com/office/officeart/2005/8/layout/vList5"/>
    <dgm:cxn modelId="{25CD222D-A523-4130-9EDA-A12D06A8750A}" type="presParOf" srcId="{D29B46E1-A007-47C5-A6F7-DCE9B01F8283}" destId="{48B0A1B7-A5BC-4D7F-AEF5-0CFA6748F39D}" srcOrd="0" destOrd="0" presId="urn:microsoft.com/office/officeart/2005/8/layout/vList5"/>
    <dgm:cxn modelId="{FA8557A1-6400-4D0E-BCF4-9BB1B60414DA}" type="presParOf" srcId="{D29B46E1-A007-47C5-A6F7-DCE9B01F8283}" destId="{C313FD07-58CF-4F94-8F97-129EC89BE35B}" srcOrd="1" destOrd="0" presId="urn:microsoft.com/office/officeart/2005/8/layout/vList5"/>
    <dgm:cxn modelId="{38781A33-DF4B-4D4B-8E3A-E2DA4D689405}" type="presParOf" srcId="{FAE2432D-0260-4AE7-AF65-73071007C96B}" destId="{4FA37EA7-ED6F-42BE-9A29-3DEE3CB08EF0}" srcOrd="5" destOrd="0" presId="urn:microsoft.com/office/officeart/2005/8/layout/vList5"/>
    <dgm:cxn modelId="{6F415BC2-7A99-479E-BD9B-CB0FF534D777}" type="presParOf" srcId="{FAE2432D-0260-4AE7-AF65-73071007C96B}" destId="{8E110253-4789-4914-AA9C-6B1CD04EB6ED}" srcOrd="6" destOrd="0" presId="urn:microsoft.com/office/officeart/2005/8/layout/vList5"/>
    <dgm:cxn modelId="{45947103-27A3-4C07-B8CD-26F6E8E58F22}" type="presParOf" srcId="{8E110253-4789-4914-AA9C-6B1CD04EB6ED}" destId="{EC76A143-91F4-4703-A84E-9E2641CC332F}" srcOrd="0" destOrd="0" presId="urn:microsoft.com/office/officeart/2005/8/layout/vList5"/>
    <dgm:cxn modelId="{07C53725-13AD-4BD6-9F1C-455B1640946D}" type="presParOf" srcId="{8E110253-4789-4914-AA9C-6B1CD04EB6ED}" destId="{E353E61C-2A15-4C87-B056-F57E19599429}" srcOrd="1" destOrd="0" presId="urn:microsoft.com/office/officeart/2005/8/layout/vList5"/>
    <dgm:cxn modelId="{2DDF82AF-35B1-45D3-AFCA-44476FE6CCC5}" type="presParOf" srcId="{FAE2432D-0260-4AE7-AF65-73071007C96B}" destId="{431BA2A1-5C86-4B11-8034-617AF8292EC7}" srcOrd="7" destOrd="0" presId="urn:microsoft.com/office/officeart/2005/8/layout/vList5"/>
    <dgm:cxn modelId="{3C5F8E45-C7A9-4B95-8F3D-94DEB49C7CD3}" type="presParOf" srcId="{FAE2432D-0260-4AE7-AF65-73071007C96B}" destId="{B7595EFB-3A97-4C57-AEFF-0423CD2AF3DA}" srcOrd="8" destOrd="0" presId="urn:microsoft.com/office/officeart/2005/8/layout/vList5"/>
    <dgm:cxn modelId="{3E853860-2FF2-473E-862C-EE852DF1A420}" type="presParOf" srcId="{B7595EFB-3A97-4C57-AEFF-0423CD2AF3DA}" destId="{B6D25FD4-FEAA-4BA5-83AC-8AAD3695B52F}" srcOrd="0" destOrd="0" presId="urn:microsoft.com/office/officeart/2005/8/layout/vList5"/>
    <dgm:cxn modelId="{C280B6FE-B613-41B4-B2BF-4E247EEB05EC}" type="presParOf" srcId="{B7595EFB-3A97-4C57-AEFF-0423CD2AF3DA}" destId="{A3265163-A35F-465C-A00F-B718FDF9010F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FDF889-3843-4104-A401-C06CADF2D3AE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9F1BF38F-57D6-48CD-B602-9C472EACC75C}">
      <dgm:prSet custT="1"/>
      <dgm:spPr/>
      <dgm:t>
        <a:bodyPr/>
        <a:lstStyle/>
        <a:p>
          <a:pPr rtl="0"/>
          <a:r>
            <a:rPr lang="en-GB" sz="2000" dirty="0" smtClean="0"/>
            <a:t>Doesn’t Scale</a:t>
          </a:r>
          <a:endParaRPr lang="en-GB" sz="2000" dirty="0"/>
        </a:p>
      </dgm:t>
    </dgm:pt>
    <dgm:pt modelId="{5C9DC247-C5DC-4AD8-8316-28427D51BEA1}" type="parTrans" cxnId="{975240DB-2DD5-4736-9CEB-2E17F31A357E}">
      <dgm:prSet/>
      <dgm:spPr/>
      <dgm:t>
        <a:bodyPr/>
        <a:lstStyle/>
        <a:p>
          <a:endParaRPr lang="en-GB"/>
        </a:p>
      </dgm:t>
    </dgm:pt>
    <dgm:pt modelId="{62559258-0C6F-4365-AC46-E5209351FB3B}" type="sibTrans" cxnId="{975240DB-2DD5-4736-9CEB-2E17F31A357E}">
      <dgm:prSet/>
      <dgm:spPr/>
      <dgm:t>
        <a:bodyPr/>
        <a:lstStyle/>
        <a:p>
          <a:endParaRPr lang="en-GB"/>
        </a:p>
      </dgm:t>
    </dgm:pt>
    <dgm:pt modelId="{5E2E8862-2EE2-4CA4-837C-E9141B832CB4}">
      <dgm:prSet custT="1"/>
      <dgm:spPr/>
      <dgm:t>
        <a:bodyPr/>
        <a:lstStyle/>
        <a:p>
          <a:pPr rtl="0"/>
          <a:r>
            <a:rPr lang="en-GB" sz="2000" dirty="0" smtClean="0"/>
            <a:t>Doesn’t Perform</a:t>
          </a:r>
          <a:endParaRPr lang="en-GB" sz="2000" dirty="0"/>
        </a:p>
      </dgm:t>
    </dgm:pt>
    <dgm:pt modelId="{5E5719C1-1F24-4DA2-A37D-FD625D1BE9F7}" type="parTrans" cxnId="{B9289086-8CCE-4FC2-83E6-756214BF6ED9}">
      <dgm:prSet/>
      <dgm:spPr/>
      <dgm:t>
        <a:bodyPr/>
        <a:lstStyle/>
        <a:p>
          <a:endParaRPr lang="en-GB"/>
        </a:p>
      </dgm:t>
    </dgm:pt>
    <dgm:pt modelId="{9792702D-D8E0-40A4-BCED-BE9F7069F431}" type="sibTrans" cxnId="{B9289086-8CCE-4FC2-83E6-756214BF6ED9}">
      <dgm:prSet/>
      <dgm:spPr/>
      <dgm:t>
        <a:bodyPr/>
        <a:lstStyle/>
        <a:p>
          <a:endParaRPr lang="en-GB"/>
        </a:p>
      </dgm:t>
    </dgm:pt>
    <dgm:pt modelId="{436CF487-3BFB-4DBE-8E41-7528C64559DA}">
      <dgm:prSet custT="1"/>
      <dgm:spPr/>
      <dgm:t>
        <a:bodyPr/>
        <a:lstStyle/>
        <a:p>
          <a:pPr rtl="0"/>
          <a:r>
            <a:rPr lang="en-GB" sz="2000" dirty="0" smtClean="0"/>
            <a:t>Shared Secret over the wire</a:t>
          </a:r>
          <a:endParaRPr lang="en-GB" sz="2000" dirty="0"/>
        </a:p>
      </dgm:t>
    </dgm:pt>
    <dgm:pt modelId="{C6BE401B-FC1C-448D-8622-AB269827999A}" type="parTrans" cxnId="{BB65E1EE-2C2A-4711-89BF-00128873FD5E}">
      <dgm:prSet/>
      <dgm:spPr/>
      <dgm:t>
        <a:bodyPr/>
        <a:lstStyle/>
        <a:p>
          <a:endParaRPr lang="en-GB"/>
        </a:p>
      </dgm:t>
    </dgm:pt>
    <dgm:pt modelId="{CFE32F4A-DEFD-4480-800D-80587E2B4CE3}" type="sibTrans" cxnId="{BB65E1EE-2C2A-4711-89BF-00128873FD5E}">
      <dgm:prSet/>
      <dgm:spPr/>
      <dgm:t>
        <a:bodyPr/>
        <a:lstStyle/>
        <a:p>
          <a:endParaRPr lang="en-GB"/>
        </a:p>
      </dgm:t>
    </dgm:pt>
    <dgm:pt modelId="{EC589B3E-3111-4D91-8C6B-FF80A8987E00}" type="pres">
      <dgm:prSet presAssocID="{FFFDF889-3843-4104-A401-C06CADF2D3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6523E97-38FC-4797-8372-3D2D71B8388A}" type="pres">
      <dgm:prSet presAssocID="{9F1BF38F-57D6-48CD-B602-9C472EACC75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C2A5F6-E368-48B8-B419-6B9B4EFA2939}" type="pres">
      <dgm:prSet presAssocID="{62559258-0C6F-4365-AC46-E5209351FB3B}" presName="spacer" presStyleCnt="0"/>
      <dgm:spPr/>
      <dgm:t>
        <a:bodyPr/>
        <a:lstStyle/>
        <a:p>
          <a:endParaRPr lang="en-US"/>
        </a:p>
      </dgm:t>
    </dgm:pt>
    <dgm:pt modelId="{C27E4897-91EF-418B-B0F6-5CBDAF61FA14}" type="pres">
      <dgm:prSet presAssocID="{5E2E8862-2EE2-4CA4-837C-E9141B832CB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342079-E6E1-4DAB-847D-D719BFBB860C}" type="pres">
      <dgm:prSet presAssocID="{9792702D-D8E0-40A4-BCED-BE9F7069F431}" presName="spacer" presStyleCnt="0"/>
      <dgm:spPr/>
      <dgm:t>
        <a:bodyPr/>
        <a:lstStyle/>
        <a:p>
          <a:endParaRPr lang="en-US"/>
        </a:p>
      </dgm:t>
    </dgm:pt>
    <dgm:pt modelId="{ECD02217-13EB-4BC8-BEBB-1186F03DAEC2}" type="pres">
      <dgm:prSet presAssocID="{436CF487-3BFB-4DBE-8E41-7528C64559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5240DB-2DD5-4736-9CEB-2E17F31A357E}" srcId="{FFFDF889-3843-4104-A401-C06CADF2D3AE}" destId="{9F1BF38F-57D6-48CD-B602-9C472EACC75C}" srcOrd="0" destOrd="0" parTransId="{5C9DC247-C5DC-4AD8-8316-28427D51BEA1}" sibTransId="{62559258-0C6F-4365-AC46-E5209351FB3B}"/>
    <dgm:cxn modelId="{9EEBD1C8-5DFB-48EF-8F46-2EDFCD0FB208}" type="presOf" srcId="{5E2E8862-2EE2-4CA4-837C-E9141B832CB4}" destId="{C27E4897-91EF-418B-B0F6-5CBDAF61FA14}" srcOrd="0" destOrd="0" presId="urn:microsoft.com/office/officeart/2005/8/layout/vList2"/>
    <dgm:cxn modelId="{B9289086-8CCE-4FC2-83E6-756214BF6ED9}" srcId="{FFFDF889-3843-4104-A401-C06CADF2D3AE}" destId="{5E2E8862-2EE2-4CA4-837C-E9141B832CB4}" srcOrd="1" destOrd="0" parTransId="{5E5719C1-1F24-4DA2-A37D-FD625D1BE9F7}" sibTransId="{9792702D-D8E0-40A4-BCED-BE9F7069F431}"/>
    <dgm:cxn modelId="{63C5CACA-9F9C-4203-9104-B44BDF78E072}" type="presOf" srcId="{9F1BF38F-57D6-48CD-B602-9C472EACC75C}" destId="{D6523E97-38FC-4797-8372-3D2D71B8388A}" srcOrd="0" destOrd="0" presId="urn:microsoft.com/office/officeart/2005/8/layout/vList2"/>
    <dgm:cxn modelId="{BB65E1EE-2C2A-4711-89BF-00128873FD5E}" srcId="{FFFDF889-3843-4104-A401-C06CADF2D3AE}" destId="{436CF487-3BFB-4DBE-8E41-7528C64559DA}" srcOrd="2" destOrd="0" parTransId="{C6BE401B-FC1C-448D-8622-AB269827999A}" sibTransId="{CFE32F4A-DEFD-4480-800D-80587E2B4CE3}"/>
    <dgm:cxn modelId="{C72EAA31-E411-4E99-A70D-728BA65068A2}" type="presOf" srcId="{436CF487-3BFB-4DBE-8E41-7528C64559DA}" destId="{ECD02217-13EB-4BC8-BEBB-1186F03DAEC2}" srcOrd="0" destOrd="0" presId="urn:microsoft.com/office/officeart/2005/8/layout/vList2"/>
    <dgm:cxn modelId="{6A4BD7D2-8DE5-42CA-80F7-5253F3B7355C}" type="presOf" srcId="{FFFDF889-3843-4104-A401-C06CADF2D3AE}" destId="{EC589B3E-3111-4D91-8C6B-FF80A8987E00}" srcOrd="0" destOrd="0" presId="urn:microsoft.com/office/officeart/2005/8/layout/vList2"/>
    <dgm:cxn modelId="{64C9FF42-17C3-4E82-9B27-623717A1B2F8}" type="presParOf" srcId="{EC589B3E-3111-4D91-8C6B-FF80A8987E00}" destId="{D6523E97-38FC-4797-8372-3D2D71B8388A}" srcOrd="0" destOrd="0" presId="urn:microsoft.com/office/officeart/2005/8/layout/vList2"/>
    <dgm:cxn modelId="{53167852-85F2-49BA-8C77-C58B6DFAC020}" type="presParOf" srcId="{EC589B3E-3111-4D91-8C6B-FF80A8987E00}" destId="{E7C2A5F6-E368-48B8-B419-6B9B4EFA2939}" srcOrd="1" destOrd="0" presId="urn:microsoft.com/office/officeart/2005/8/layout/vList2"/>
    <dgm:cxn modelId="{02FE2E85-85BB-4EDD-9185-250C12586C6F}" type="presParOf" srcId="{EC589B3E-3111-4D91-8C6B-FF80A8987E00}" destId="{C27E4897-91EF-418B-B0F6-5CBDAF61FA14}" srcOrd="2" destOrd="0" presId="urn:microsoft.com/office/officeart/2005/8/layout/vList2"/>
    <dgm:cxn modelId="{C1750B5D-517E-4993-A4DA-C804BB45DAF8}" type="presParOf" srcId="{EC589B3E-3111-4D91-8C6B-FF80A8987E00}" destId="{E2342079-E6E1-4DAB-847D-D719BFBB860C}" srcOrd="3" destOrd="0" presId="urn:microsoft.com/office/officeart/2005/8/layout/vList2"/>
    <dgm:cxn modelId="{6152FB1D-7F2D-4662-B63B-8B1962970A80}" type="presParOf" srcId="{EC589B3E-3111-4D91-8C6B-FF80A8987E00}" destId="{ECD02217-13EB-4BC8-BEBB-1186F03DAEC2}" srcOrd="4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FDF889-3843-4104-A401-C06CADF2D3AE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F1BF38F-57D6-48CD-B602-9C472EACC75C}">
      <dgm:prSet custT="1"/>
      <dgm:spPr/>
      <dgm:t>
        <a:bodyPr/>
        <a:lstStyle/>
        <a:p>
          <a:pPr rtl="0"/>
          <a:r>
            <a:rPr lang="en-GB" sz="2000" dirty="0" smtClean="0"/>
            <a:t>Approx one </a:t>
          </a:r>
          <a:r>
            <a:rPr lang="en-GB" sz="2000" dirty="0" err="1" smtClean="0"/>
            <a:t>authN</a:t>
          </a:r>
          <a:r>
            <a:rPr lang="en-GB" sz="2000" dirty="0" smtClean="0"/>
            <a:t> every five minutes</a:t>
          </a:r>
          <a:endParaRPr lang="en-GB" sz="2000" dirty="0"/>
        </a:p>
      </dgm:t>
    </dgm:pt>
    <dgm:pt modelId="{5C9DC247-C5DC-4AD8-8316-28427D51BEA1}" type="parTrans" cxnId="{975240DB-2DD5-4736-9CEB-2E17F31A357E}">
      <dgm:prSet/>
      <dgm:spPr/>
      <dgm:t>
        <a:bodyPr/>
        <a:lstStyle/>
        <a:p>
          <a:endParaRPr lang="en-GB"/>
        </a:p>
      </dgm:t>
    </dgm:pt>
    <dgm:pt modelId="{62559258-0C6F-4365-AC46-E5209351FB3B}" type="sibTrans" cxnId="{975240DB-2DD5-4736-9CEB-2E17F31A357E}">
      <dgm:prSet/>
      <dgm:spPr/>
      <dgm:t>
        <a:bodyPr/>
        <a:lstStyle/>
        <a:p>
          <a:endParaRPr lang="en-GB"/>
        </a:p>
      </dgm:t>
    </dgm:pt>
    <dgm:pt modelId="{EC589B3E-3111-4D91-8C6B-FF80A8987E00}" type="pres">
      <dgm:prSet presAssocID="{FFFDF889-3843-4104-A401-C06CADF2D3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6523E97-38FC-4797-8372-3D2D71B8388A}" type="pres">
      <dgm:prSet presAssocID="{9F1BF38F-57D6-48CD-B602-9C472EACC75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B906A65-EE6E-4CAD-AC8A-2FEB380581AA}" type="presOf" srcId="{9F1BF38F-57D6-48CD-B602-9C472EACC75C}" destId="{D6523E97-38FC-4797-8372-3D2D71B8388A}" srcOrd="0" destOrd="0" presId="urn:microsoft.com/office/officeart/2005/8/layout/vList2"/>
    <dgm:cxn modelId="{AFA74718-CAA5-46DF-9C67-41A95B2ED2CC}" type="presOf" srcId="{FFFDF889-3843-4104-A401-C06CADF2D3AE}" destId="{EC589B3E-3111-4D91-8C6B-FF80A8987E00}" srcOrd="0" destOrd="0" presId="urn:microsoft.com/office/officeart/2005/8/layout/vList2"/>
    <dgm:cxn modelId="{975240DB-2DD5-4736-9CEB-2E17F31A357E}" srcId="{FFFDF889-3843-4104-A401-C06CADF2D3AE}" destId="{9F1BF38F-57D6-48CD-B602-9C472EACC75C}" srcOrd="0" destOrd="0" parTransId="{5C9DC247-C5DC-4AD8-8316-28427D51BEA1}" sibTransId="{62559258-0C6F-4365-AC46-E5209351FB3B}"/>
    <dgm:cxn modelId="{80495117-65CF-4DA4-A584-6833BB04B745}" type="presParOf" srcId="{EC589B3E-3111-4D91-8C6B-FF80A8987E00}" destId="{D6523E97-38FC-4797-8372-3D2D71B8388A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C465B3-7F02-4FC0-8561-6782FD2534F0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1E910FBB-E235-4134-91F5-8D4DBF264B03}">
      <dgm:prSet/>
      <dgm:spPr/>
      <dgm:t>
        <a:bodyPr/>
        <a:lstStyle/>
        <a:p>
          <a:pPr rtl="0"/>
          <a:r>
            <a:rPr lang="en-GB" dirty="0" smtClean="0"/>
            <a:t>Windows 2000 and above</a:t>
          </a:r>
          <a:endParaRPr lang="en-GB" dirty="0"/>
        </a:p>
      </dgm:t>
    </dgm:pt>
    <dgm:pt modelId="{63AE1A82-2D98-472F-8D67-B45B9D8C6106}" type="parTrans" cxnId="{526E54F0-6CB8-4CB7-9858-6FCBDC42987A}">
      <dgm:prSet/>
      <dgm:spPr/>
      <dgm:t>
        <a:bodyPr/>
        <a:lstStyle/>
        <a:p>
          <a:endParaRPr lang="en-GB"/>
        </a:p>
      </dgm:t>
    </dgm:pt>
    <dgm:pt modelId="{07A19BDE-76F8-43E3-94ED-B75D2FE46F3E}" type="sibTrans" cxnId="{526E54F0-6CB8-4CB7-9858-6FCBDC42987A}">
      <dgm:prSet/>
      <dgm:spPr/>
      <dgm:t>
        <a:bodyPr/>
        <a:lstStyle/>
        <a:p>
          <a:endParaRPr lang="en-GB"/>
        </a:p>
      </dgm:t>
    </dgm:pt>
    <dgm:pt modelId="{38BCCCD2-1B36-4A96-BD32-712E40780DC9}">
      <dgm:prSet/>
      <dgm:spPr/>
      <dgm:t>
        <a:bodyPr/>
        <a:lstStyle/>
        <a:p>
          <a:pPr rtl="0"/>
          <a:r>
            <a:rPr lang="en-GB" dirty="0" smtClean="0"/>
            <a:t>a TCP/IP Network</a:t>
          </a:r>
          <a:endParaRPr lang="en-GB" dirty="0"/>
        </a:p>
      </dgm:t>
    </dgm:pt>
    <dgm:pt modelId="{816310F3-FB3C-4239-860A-F784956E25E3}" type="parTrans" cxnId="{F75BD396-A837-4066-8AC0-7689BEDD8D19}">
      <dgm:prSet/>
      <dgm:spPr/>
      <dgm:t>
        <a:bodyPr/>
        <a:lstStyle/>
        <a:p>
          <a:endParaRPr lang="en-GB"/>
        </a:p>
      </dgm:t>
    </dgm:pt>
    <dgm:pt modelId="{6B8650D7-53C2-482F-BEDF-301F6203F89C}" type="sibTrans" cxnId="{F75BD396-A837-4066-8AC0-7689BEDD8D19}">
      <dgm:prSet/>
      <dgm:spPr/>
      <dgm:t>
        <a:bodyPr/>
        <a:lstStyle/>
        <a:p>
          <a:endParaRPr lang="en-GB"/>
        </a:p>
      </dgm:t>
    </dgm:pt>
    <dgm:pt modelId="{29CCBF2D-19A9-4D45-ACD4-A35E09132A5A}">
      <dgm:prSet/>
      <dgm:spPr/>
      <dgm:t>
        <a:bodyPr/>
        <a:lstStyle/>
        <a:p>
          <a:pPr rtl="0"/>
          <a:r>
            <a:rPr lang="en-GB" dirty="0" smtClean="0"/>
            <a:t>DNS (hosts files still work)</a:t>
          </a:r>
          <a:endParaRPr lang="en-GB" dirty="0"/>
        </a:p>
      </dgm:t>
    </dgm:pt>
    <dgm:pt modelId="{519428E9-A0CA-4867-8A54-9E921344EB7E}" type="parTrans" cxnId="{6FD8167B-7EFB-4CB8-AF9A-41E3B5398E46}">
      <dgm:prSet/>
      <dgm:spPr/>
      <dgm:t>
        <a:bodyPr/>
        <a:lstStyle/>
        <a:p>
          <a:endParaRPr lang="en-GB"/>
        </a:p>
      </dgm:t>
    </dgm:pt>
    <dgm:pt modelId="{D88A74D8-58EC-46FE-8F4E-8F8679BBA68B}" type="sibTrans" cxnId="{6FD8167B-7EFB-4CB8-AF9A-41E3B5398E46}">
      <dgm:prSet/>
      <dgm:spPr/>
      <dgm:t>
        <a:bodyPr/>
        <a:lstStyle/>
        <a:p>
          <a:endParaRPr lang="en-GB"/>
        </a:p>
      </dgm:t>
    </dgm:pt>
    <dgm:pt modelId="{6833760F-3406-4088-804B-F6F7F1FA23A4}">
      <dgm:prSet/>
      <dgm:spPr/>
      <dgm:t>
        <a:bodyPr/>
        <a:lstStyle/>
        <a:p>
          <a:pPr rtl="0"/>
          <a:r>
            <a:rPr lang="en-GB" dirty="0" smtClean="0"/>
            <a:t>an Active Directory Domain</a:t>
          </a:r>
          <a:endParaRPr lang="en-GB" dirty="0"/>
        </a:p>
      </dgm:t>
    </dgm:pt>
    <dgm:pt modelId="{9D0AF1EF-9F72-4935-8428-37D382F8FFA5}" type="parTrans" cxnId="{1B62D0A9-C047-45BE-A675-0AC6C9C6E756}">
      <dgm:prSet/>
      <dgm:spPr/>
      <dgm:t>
        <a:bodyPr/>
        <a:lstStyle/>
        <a:p>
          <a:endParaRPr lang="en-GB"/>
        </a:p>
      </dgm:t>
    </dgm:pt>
    <dgm:pt modelId="{8B0096B8-DAE9-4F99-8D3D-4499A9069435}" type="sibTrans" cxnId="{1B62D0A9-C047-45BE-A675-0AC6C9C6E756}">
      <dgm:prSet/>
      <dgm:spPr/>
      <dgm:t>
        <a:bodyPr/>
        <a:lstStyle/>
        <a:p>
          <a:endParaRPr lang="en-GB"/>
        </a:p>
      </dgm:t>
    </dgm:pt>
    <dgm:pt modelId="{4D46A091-0182-4EF1-A837-EA75436CA7DF}">
      <dgm:prSet/>
      <dgm:spPr/>
      <dgm:t>
        <a:bodyPr/>
        <a:lstStyle/>
        <a:p>
          <a:pPr rtl="0"/>
          <a:r>
            <a:rPr lang="en-GB" dirty="0" smtClean="0"/>
            <a:t>Consistent Time Service</a:t>
          </a:r>
          <a:endParaRPr lang="en-GB" dirty="0"/>
        </a:p>
      </dgm:t>
    </dgm:pt>
    <dgm:pt modelId="{E81AF83E-70A6-497D-A926-7296CCB042B9}" type="parTrans" cxnId="{D9DB712C-C8A6-4475-A200-330C3FDF6D53}">
      <dgm:prSet/>
      <dgm:spPr/>
      <dgm:t>
        <a:bodyPr/>
        <a:lstStyle/>
        <a:p>
          <a:endParaRPr lang="en-GB"/>
        </a:p>
      </dgm:t>
    </dgm:pt>
    <dgm:pt modelId="{637792CC-B8DA-4D4E-BA59-A8F51E7BB4F3}" type="sibTrans" cxnId="{D9DB712C-C8A6-4475-A200-330C3FDF6D53}">
      <dgm:prSet/>
      <dgm:spPr/>
      <dgm:t>
        <a:bodyPr/>
        <a:lstStyle/>
        <a:p>
          <a:endParaRPr lang="en-GB"/>
        </a:p>
      </dgm:t>
    </dgm:pt>
    <dgm:pt modelId="{74754797-5CDC-4685-95CD-5DDC5CAF2D88}">
      <dgm:prSet/>
      <dgm:spPr/>
      <dgm:t>
        <a:bodyPr/>
        <a:lstStyle/>
        <a:p>
          <a:pPr rtl="0"/>
          <a:r>
            <a:rPr lang="en-GB" dirty="0" smtClean="0"/>
            <a:t>Service Principal Names (SPNs)</a:t>
          </a:r>
          <a:endParaRPr lang="en-GB" dirty="0"/>
        </a:p>
      </dgm:t>
    </dgm:pt>
    <dgm:pt modelId="{7A1AC7A6-E867-4D9D-8C1B-926DA44F4A47}" type="parTrans" cxnId="{02BEF52A-69DB-4898-B610-FBAE543E189D}">
      <dgm:prSet/>
      <dgm:spPr/>
      <dgm:t>
        <a:bodyPr/>
        <a:lstStyle/>
        <a:p>
          <a:endParaRPr lang="en-GB"/>
        </a:p>
      </dgm:t>
    </dgm:pt>
    <dgm:pt modelId="{2373BA48-3860-4375-A1AB-8A41FE00D611}" type="sibTrans" cxnId="{02BEF52A-69DB-4898-B610-FBAE543E189D}">
      <dgm:prSet/>
      <dgm:spPr/>
      <dgm:t>
        <a:bodyPr/>
        <a:lstStyle/>
        <a:p>
          <a:endParaRPr lang="en-GB"/>
        </a:p>
      </dgm:t>
    </dgm:pt>
    <dgm:pt modelId="{3297C123-2BA0-4F38-B530-7E760C8AE282}" type="pres">
      <dgm:prSet presAssocID="{42C465B3-7F02-4FC0-8561-6782FD2534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C76A080-AE26-4478-89D3-65D07E5CAEE1}" type="pres">
      <dgm:prSet presAssocID="{1E910FBB-E235-4134-91F5-8D4DBF264B0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0EAF36-9C0F-4009-AFC6-DC148BB6257D}" type="pres">
      <dgm:prSet presAssocID="{07A19BDE-76F8-43E3-94ED-B75D2FE46F3E}" presName="spacer" presStyleCnt="0"/>
      <dgm:spPr/>
      <dgm:t>
        <a:bodyPr/>
        <a:lstStyle/>
        <a:p>
          <a:endParaRPr lang="en-GB"/>
        </a:p>
      </dgm:t>
    </dgm:pt>
    <dgm:pt modelId="{75B4A7EF-4341-4B62-97D7-31836953242A}" type="pres">
      <dgm:prSet presAssocID="{38BCCCD2-1B36-4A96-BD32-712E40780DC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480C38-E223-4337-A6A3-D57A7C83A876}" type="pres">
      <dgm:prSet presAssocID="{6B8650D7-53C2-482F-BEDF-301F6203F89C}" presName="spacer" presStyleCnt="0"/>
      <dgm:spPr/>
      <dgm:t>
        <a:bodyPr/>
        <a:lstStyle/>
        <a:p>
          <a:endParaRPr lang="en-GB"/>
        </a:p>
      </dgm:t>
    </dgm:pt>
    <dgm:pt modelId="{F2C64716-A9FA-4922-A76E-B24E4CF1BFC8}" type="pres">
      <dgm:prSet presAssocID="{29CCBF2D-19A9-4D45-ACD4-A35E09132A5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DB59F9-B640-49AB-B4B4-1DC5E1B69C52}" type="pres">
      <dgm:prSet presAssocID="{D88A74D8-58EC-46FE-8F4E-8F8679BBA68B}" presName="spacer" presStyleCnt="0"/>
      <dgm:spPr/>
      <dgm:t>
        <a:bodyPr/>
        <a:lstStyle/>
        <a:p>
          <a:endParaRPr lang="en-GB"/>
        </a:p>
      </dgm:t>
    </dgm:pt>
    <dgm:pt modelId="{E0BB95D2-01A2-40A4-A9DA-EA1F72B37F69}" type="pres">
      <dgm:prSet presAssocID="{6833760F-3406-4088-804B-F6F7F1FA23A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D9F38A-E4C8-4D60-B3DA-122407483922}" type="pres">
      <dgm:prSet presAssocID="{8B0096B8-DAE9-4F99-8D3D-4499A9069435}" presName="spacer" presStyleCnt="0"/>
      <dgm:spPr/>
      <dgm:t>
        <a:bodyPr/>
        <a:lstStyle/>
        <a:p>
          <a:endParaRPr lang="en-GB"/>
        </a:p>
      </dgm:t>
    </dgm:pt>
    <dgm:pt modelId="{9074415E-B2A7-4A36-BFF4-B66F6150DA3C}" type="pres">
      <dgm:prSet presAssocID="{4D46A091-0182-4EF1-A837-EA75436CA7D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CDCD54-878A-4BD5-A68C-5B74F47F4062}" type="pres">
      <dgm:prSet presAssocID="{637792CC-B8DA-4D4E-BA59-A8F51E7BB4F3}" presName="spacer" presStyleCnt="0"/>
      <dgm:spPr/>
      <dgm:t>
        <a:bodyPr/>
        <a:lstStyle/>
        <a:p>
          <a:endParaRPr lang="en-GB"/>
        </a:p>
      </dgm:t>
    </dgm:pt>
    <dgm:pt modelId="{E4B25F1E-95B4-4DD5-AF03-4DBF08999674}" type="pres">
      <dgm:prSet presAssocID="{74754797-5CDC-4685-95CD-5DDC5CAF2D8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D8167B-7EFB-4CB8-AF9A-41E3B5398E46}" srcId="{42C465B3-7F02-4FC0-8561-6782FD2534F0}" destId="{29CCBF2D-19A9-4D45-ACD4-A35E09132A5A}" srcOrd="2" destOrd="0" parTransId="{519428E9-A0CA-4867-8A54-9E921344EB7E}" sibTransId="{D88A74D8-58EC-46FE-8F4E-8F8679BBA68B}"/>
    <dgm:cxn modelId="{D9DB712C-C8A6-4475-A200-330C3FDF6D53}" srcId="{42C465B3-7F02-4FC0-8561-6782FD2534F0}" destId="{4D46A091-0182-4EF1-A837-EA75436CA7DF}" srcOrd="4" destOrd="0" parTransId="{E81AF83E-70A6-497D-A926-7296CCB042B9}" sibTransId="{637792CC-B8DA-4D4E-BA59-A8F51E7BB4F3}"/>
    <dgm:cxn modelId="{85A0EBF8-B245-4334-9265-849A362323EF}" type="presOf" srcId="{38BCCCD2-1B36-4A96-BD32-712E40780DC9}" destId="{75B4A7EF-4341-4B62-97D7-31836953242A}" srcOrd="0" destOrd="0" presId="urn:microsoft.com/office/officeart/2005/8/layout/vList2"/>
    <dgm:cxn modelId="{50E12D37-9498-4920-9EFC-CDD6DCE9CE0D}" type="presOf" srcId="{29CCBF2D-19A9-4D45-ACD4-A35E09132A5A}" destId="{F2C64716-A9FA-4922-A76E-B24E4CF1BFC8}" srcOrd="0" destOrd="0" presId="urn:microsoft.com/office/officeart/2005/8/layout/vList2"/>
    <dgm:cxn modelId="{DA5775B9-F0DA-4765-AECA-918F20788931}" type="presOf" srcId="{42C465B3-7F02-4FC0-8561-6782FD2534F0}" destId="{3297C123-2BA0-4F38-B530-7E760C8AE282}" srcOrd="0" destOrd="0" presId="urn:microsoft.com/office/officeart/2005/8/layout/vList2"/>
    <dgm:cxn modelId="{3A176E17-7FC0-4DCF-9A23-18A556A477D6}" type="presOf" srcId="{74754797-5CDC-4685-95CD-5DDC5CAF2D88}" destId="{E4B25F1E-95B4-4DD5-AF03-4DBF08999674}" srcOrd="0" destOrd="0" presId="urn:microsoft.com/office/officeart/2005/8/layout/vList2"/>
    <dgm:cxn modelId="{02BEF52A-69DB-4898-B610-FBAE543E189D}" srcId="{42C465B3-7F02-4FC0-8561-6782FD2534F0}" destId="{74754797-5CDC-4685-95CD-5DDC5CAF2D88}" srcOrd="5" destOrd="0" parTransId="{7A1AC7A6-E867-4D9D-8C1B-926DA44F4A47}" sibTransId="{2373BA48-3860-4375-A1AB-8A41FE00D611}"/>
    <dgm:cxn modelId="{17DF63BF-160B-4F00-AB62-256723D2AA97}" type="presOf" srcId="{6833760F-3406-4088-804B-F6F7F1FA23A4}" destId="{E0BB95D2-01A2-40A4-A9DA-EA1F72B37F69}" srcOrd="0" destOrd="0" presId="urn:microsoft.com/office/officeart/2005/8/layout/vList2"/>
    <dgm:cxn modelId="{1B62D0A9-C047-45BE-A675-0AC6C9C6E756}" srcId="{42C465B3-7F02-4FC0-8561-6782FD2534F0}" destId="{6833760F-3406-4088-804B-F6F7F1FA23A4}" srcOrd="3" destOrd="0" parTransId="{9D0AF1EF-9F72-4935-8428-37D382F8FFA5}" sibTransId="{8B0096B8-DAE9-4F99-8D3D-4499A9069435}"/>
    <dgm:cxn modelId="{F75BD396-A837-4066-8AC0-7689BEDD8D19}" srcId="{42C465B3-7F02-4FC0-8561-6782FD2534F0}" destId="{38BCCCD2-1B36-4A96-BD32-712E40780DC9}" srcOrd="1" destOrd="0" parTransId="{816310F3-FB3C-4239-860A-F784956E25E3}" sibTransId="{6B8650D7-53C2-482F-BEDF-301F6203F89C}"/>
    <dgm:cxn modelId="{FCE44763-E5A3-4B02-8829-29570970062A}" type="presOf" srcId="{1E910FBB-E235-4134-91F5-8D4DBF264B03}" destId="{4C76A080-AE26-4478-89D3-65D07E5CAEE1}" srcOrd="0" destOrd="0" presId="urn:microsoft.com/office/officeart/2005/8/layout/vList2"/>
    <dgm:cxn modelId="{BC4C4111-F5C0-4FB7-9A69-D902399660FE}" type="presOf" srcId="{4D46A091-0182-4EF1-A837-EA75436CA7DF}" destId="{9074415E-B2A7-4A36-BFF4-B66F6150DA3C}" srcOrd="0" destOrd="0" presId="urn:microsoft.com/office/officeart/2005/8/layout/vList2"/>
    <dgm:cxn modelId="{526E54F0-6CB8-4CB7-9858-6FCBDC42987A}" srcId="{42C465B3-7F02-4FC0-8561-6782FD2534F0}" destId="{1E910FBB-E235-4134-91F5-8D4DBF264B03}" srcOrd="0" destOrd="0" parTransId="{63AE1A82-2D98-472F-8D67-B45B9D8C6106}" sibTransId="{07A19BDE-76F8-43E3-94ED-B75D2FE46F3E}"/>
    <dgm:cxn modelId="{858BD81A-D46A-4BBC-9055-8E7AE9D2437A}" type="presParOf" srcId="{3297C123-2BA0-4F38-B530-7E760C8AE282}" destId="{4C76A080-AE26-4478-89D3-65D07E5CAEE1}" srcOrd="0" destOrd="0" presId="urn:microsoft.com/office/officeart/2005/8/layout/vList2"/>
    <dgm:cxn modelId="{34DBAC71-08CB-4268-8D1D-DC6276EED567}" type="presParOf" srcId="{3297C123-2BA0-4F38-B530-7E760C8AE282}" destId="{EE0EAF36-9C0F-4009-AFC6-DC148BB6257D}" srcOrd="1" destOrd="0" presId="urn:microsoft.com/office/officeart/2005/8/layout/vList2"/>
    <dgm:cxn modelId="{887E3678-54DF-4319-8C67-1130EA84AA23}" type="presParOf" srcId="{3297C123-2BA0-4F38-B530-7E760C8AE282}" destId="{75B4A7EF-4341-4B62-97D7-31836953242A}" srcOrd="2" destOrd="0" presId="urn:microsoft.com/office/officeart/2005/8/layout/vList2"/>
    <dgm:cxn modelId="{CBFBFD6B-1F6C-454E-95D6-995706DDEC2B}" type="presParOf" srcId="{3297C123-2BA0-4F38-B530-7E760C8AE282}" destId="{E0480C38-E223-4337-A6A3-D57A7C83A876}" srcOrd="3" destOrd="0" presId="urn:microsoft.com/office/officeart/2005/8/layout/vList2"/>
    <dgm:cxn modelId="{2CAD7C8E-F544-4642-AECA-C96EE3601EE6}" type="presParOf" srcId="{3297C123-2BA0-4F38-B530-7E760C8AE282}" destId="{F2C64716-A9FA-4922-A76E-B24E4CF1BFC8}" srcOrd="4" destOrd="0" presId="urn:microsoft.com/office/officeart/2005/8/layout/vList2"/>
    <dgm:cxn modelId="{AE6FB847-DB2F-402C-902D-073E0F3693DB}" type="presParOf" srcId="{3297C123-2BA0-4F38-B530-7E760C8AE282}" destId="{7FDB59F9-B640-49AB-B4B4-1DC5E1B69C52}" srcOrd="5" destOrd="0" presId="urn:microsoft.com/office/officeart/2005/8/layout/vList2"/>
    <dgm:cxn modelId="{E2D611F0-20A1-4C75-BD7A-1E07F2BE2C50}" type="presParOf" srcId="{3297C123-2BA0-4F38-B530-7E760C8AE282}" destId="{E0BB95D2-01A2-40A4-A9DA-EA1F72B37F69}" srcOrd="6" destOrd="0" presId="urn:microsoft.com/office/officeart/2005/8/layout/vList2"/>
    <dgm:cxn modelId="{E576EA3A-F76D-4439-8837-50912486A256}" type="presParOf" srcId="{3297C123-2BA0-4F38-B530-7E760C8AE282}" destId="{8BD9F38A-E4C8-4D60-B3DA-122407483922}" srcOrd="7" destOrd="0" presId="urn:microsoft.com/office/officeart/2005/8/layout/vList2"/>
    <dgm:cxn modelId="{68F13049-A8F9-49D8-BF86-5C2E984456E3}" type="presParOf" srcId="{3297C123-2BA0-4F38-B530-7E760C8AE282}" destId="{9074415E-B2A7-4A36-BFF4-B66F6150DA3C}" srcOrd="8" destOrd="0" presId="urn:microsoft.com/office/officeart/2005/8/layout/vList2"/>
    <dgm:cxn modelId="{05C13026-7FF7-4746-BDDC-373EAD00A79D}" type="presParOf" srcId="{3297C123-2BA0-4F38-B530-7E760C8AE282}" destId="{6ECDCD54-878A-4BD5-A68C-5B74F47F4062}" srcOrd="9" destOrd="0" presId="urn:microsoft.com/office/officeart/2005/8/layout/vList2"/>
    <dgm:cxn modelId="{D9178DA1-BA2A-4AC2-9473-C3ED4ECD1720}" type="presParOf" srcId="{3297C123-2BA0-4F38-B530-7E760C8AE282}" destId="{E4B25F1E-95B4-4DD5-AF03-4DBF08999674}" srcOrd="1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D3B030-E3C8-4468-95AF-ECA624B2CDA3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3C0E127-0F7D-4F42-8418-BD774649CAD8}">
      <dgm:prSet/>
      <dgm:spPr/>
      <dgm:t>
        <a:bodyPr/>
        <a:lstStyle/>
        <a:p>
          <a:pPr rtl="0"/>
          <a:r>
            <a:rPr lang="en-GB" dirty="0" smtClean="0"/>
            <a:t>SQL Communications</a:t>
          </a:r>
          <a:endParaRPr lang="en-GB" dirty="0"/>
        </a:p>
      </dgm:t>
    </dgm:pt>
    <dgm:pt modelId="{581FF954-5F01-4E7B-A022-AE9BD29AF950}" type="parTrans" cxnId="{3A17C741-C571-4873-B107-FFC43E0ACADA}">
      <dgm:prSet/>
      <dgm:spPr/>
      <dgm:t>
        <a:bodyPr/>
        <a:lstStyle/>
        <a:p>
          <a:endParaRPr lang="en-GB"/>
        </a:p>
      </dgm:t>
    </dgm:pt>
    <dgm:pt modelId="{8769993A-8C3D-40DB-B849-7E820CB62058}" type="sibTrans" cxnId="{3A17C741-C571-4873-B107-FFC43E0ACADA}">
      <dgm:prSet/>
      <dgm:spPr/>
      <dgm:t>
        <a:bodyPr/>
        <a:lstStyle/>
        <a:p>
          <a:endParaRPr lang="en-GB"/>
        </a:p>
      </dgm:t>
    </dgm:pt>
    <dgm:pt modelId="{A38D52E6-6BB9-40AD-B1A3-21823AA0570C}">
      <dgm:prSet/>
      <dgm:spPr/>
      <dgm:t>
        <a:bodyPr/>
        <a:lstStyle/>
        <a:p>
          <a:pPr rtl="0"/>
          <a:r>
            <a:rPr lang="en-GB" dirty="0" smtClean="0"/>
            <a:t>SQL Server Service Account</a:t>
          </a:r>
          <a:endParaRPr lang="en-GB" dirty="0"/>
        </a:p>
      </dgm:t>
    </dgm:pt>
    <dgm:pt modelId="{AD6E819B-D8E8-416E-8C9F-11093122B63D}" type="parTrans" cxnId="{F70582F3-B824-42C6-B766-69464E5C5AC4}">
      <dgm:prSet/>
      <dgm:spPr/>
      <dgm:t>
        <a:bodyPr/>
        <a:lstStyle/>
        <a:p>
          <a:endParaRPr lang="en-GB"/>
        </a:p>
      </dgm:t>
    </dgm:pt>
    <dgm:pt modelId="{FD83B324-7FC3-48A1-B3DF-0AC80EB30B35}" type="sibTrans" cxnId="{F70582F3-B824-42C6-B766-69464E5C5AC4}">
      <dgm:prSet/>
      <dgm:spPr/>
      <dgm:t>
        <a:bodyPr/>
        <a:lstStyle/>
        <a:p>
          <a:endParaRPr lang="en-GB"/>
        </a:p>
      </dgm:t>
    </dgm:pt>
    <dgm:pt modelId="{389B41A0-6B3A-4D11-953F-0D5F2D2236BE}">
      <dgm:prSet/>
      <dgm:spPr/>
      <dgm:t>
        <a:bodyPr/>
        <a:lstStyle/>
        <a:p>
          <a:pPr rtl="0"/>
          <a:r>
            <a:rPr lang="en-GB" dirty="0" smtClean="0"/>
            <a:t>Web Applications</a:t>
          </a:r>
          <a:endParaRPr lang="en-GB" dirty="0"/>
        </a:p>
      </dgm:t>
    </dgm:pt>
    <dgm:pt modelId="{DAA1C020-A1A6-4152-A7B1-AAC9773BE65D}" type="parTrans" cxnId="{DF8F40FF-4730-4A03-AA17-B04378C24FD4}">
      <dgm:prSet/>
      <dgm:spPr/>
      <dgm:t>
        <a:bodyPr/>
        <a:lstStyle/>
        <a:p>
          <a:endParaRPr lang="en-GB"/>
        </a:p>
      </dgm:t>
    </dgm:pt>
    <dgm:pt modelId="{5CC1D79C-609B-43D4-8026-1306D0F1121C}" type="sibTrans" cxnId="{DF8F40FF-4730-4A03-AA17-B04378C24FD4}">
      <dgm:prSet/>
      <dgm:spPr/>
      <dgm:t>
        <a:bodyPr/>
        <a:lstStyle/>
        <a:p>
          <a:endParaRPr lang="en-GB"/>
        </a:p>
      </dgm:t>
    </dgm:pt>
    <dgm:pt modelId="{F79CA0AA-614C-4F85-950F-8A2A1320B56D}">
      <dgm:prSet/>
      <dgm:spPr/>
      <dgm:t>
        <a:bodyPr/>
        <a:lstStyle/>
        <a:p>
          <a:pPr rtl="0"/>
          <a:r>
            <a:rPr lang="en-GB" dirty="0" smtClean="0"/>
            <a:t>Inc. Central Admin &amp; SSP Admin</a:t>
          </a:r>
          <a:endParaRPr lang="en-GB" dirty="0"/>
        </a:p>
      </dgm:t>
    </dgm:pt>
    <dgm:pt modelId="{0E6CB989-C853-40DD-A223-984C2B179BCE}" type="parTrans" cxnId="{50AA890D-5D4F-415C-9916-AE204192C9AB}">
      <dgm:prSet/>
      <dgm:spPr/>
      <dgm:t>
        <a:bodyPr/>
        <a:lstStyle/>
        <a:p>
          <a:endParaRPr lang="en-GB"/>
        </a:p>
      </dgm:t>
    </dgm:pt>
    <dgm:pt modelId="{D994F290-86D8-4253-BFFD-9B14B28380DF}" type="sibTrans" cxnId="{50AA890D-5D4F-415C-9916-AE204192C9AB}">
      <dgm:prSet/>
      <dgm:spPr/>
      <dgm:t>
        <a:bodyPr/>
        <a:lstStyle/>
        <a:p>
          <a:endParaRPr lang="en-GB"/>
        </a:p>
      </dgm:t>
    </dgm:pt>
    <dgm:pt modelId="{413DA7B6-9C5B-456C-951F-1BCCBCCCA0C9}">
      <dgm:prSet/>
      <dgm:spPr/>
      <dgm:t>
        <a:bodyPr/>
        <a:lstStyle/>
        <a:p>
          <a:pPr rtl="0"/>
          <a:r>
            <a:rPr lang="en-GB" dirty="0" smtClean="0"/>
            <a:t>End user authentication</a:t>
          </a:r>
          <a:endParaRPr lang="en-GB" dirty="0"/>
        </a:p>
      </dgm:t>
    </dgm:pt>
    <dgm:pt modelId="{B5117B93-0508-447A-895B-685B71ABA795}" type="parTrans" cxnId="{261C5D48-08F0-4648-B7C1-CF63CFD0CA35}">
      <dgm:prSet/>
      <dgm:spPr/>
      <dgm:t>
        <a:bodyPr/>
        <a:lstStyle/>
        <a:p>
          <a:endParaRPr lang="en-GB"/>
        </a:p>
      </dgm:t>
    </dgm:pt>
    <dgm:pt modelId="{F9D53090-B591-4CA5-92CD-DE1B3D7E777A}" type="sibTrans" cxnId="{261C5D48-08F0-4648-B7C1-CF63CFD0CA35}">
      <dgm:prSet/>
      <dgm:spPr/>
      <dgm:t>
        <a:bodyPr/>
        <a:lstStyle/>
        <a:p>
          <a:endParaRPr lang="en-GB"/>
        </a:p>
      </dgm:t>
    </dgm:pt>
    <dgm:pt modelId="{E0546A3C-8EB8-42EA-9A77-2234F59E64A8}">
      <dgm:prSet/>
      <dgm:spPr/>
      <dgm:t>
        <a:bodyPr/>
        <a:lstStyle/>
        <a:p>
          <a:pPr rtl="0"/>
          <a:r>
            <a:rPr lang="en-GB" dirty="0" smtClean="0"/>
            <a:t>Shared Services</a:t>
          </a:r>
          <a:endParaRPr lang="en-GB" dirty="0"/>
        </a:p>
      </dgm:t>
    </dgm:pt>
    <dgm:pt modelId="{466F8682-D001-4EEE-987B-611BEB804971}" type="parTrans" cxnId="{644A76B7-F881-4794-8B66-85AD9B85DCAD}">
      <dgm:prSet/>
      <dgm:spPr/>
      <dgm:t>
        <a:bodyPr/>
        <a:lstStyle/>
        <a:p>
          <a:endParaRPr lang="en-GB"/>
        </a:p>
      </dgm:t>
    </dgm:pt>
    <dgm:pt modelId="{73E0607F-9AE4-46DF-8C74-18DDC6111B40}" type="sibTrans" cxnId="{644A76B7-F881-4794-8B66-85AD9B85DCAD}">
      <dgm:prSet/>
      <dgm:spPr/>
      <dgm:t>
        <a:bodyPr/>
        <a:lstStyle/>
        <a:p>
          <a:endParaRPr lang="en-GB"/>
        </a:p>
      </dgm:t>
    </dgm:pt>
    <dgm:pt modelId="{393EE618-B3D3-4B83-B127-90B7A00697B2}">
      <dgm:prSet/>
      <dgm:spPr/>
      <dgm:t>
        <a:bodyPr/>
        <a:lstStyle/>
        <a:p>
          <a:pPr rtl="0"/>
          <a:r>
            <a:rPr lang="en-GB" dirty="0" smtClean="0"/>
            <a:t>For each SSP</a:t>
          </a:r>
          <a:endParaRPr lang="en-GB" dirty="0"/>
        </a:p>
      </dgm:t>
    </dgm:pt>
    <dgm:pt modelId="{743BF08A-CA61-4C55-B136-EF2B2D8DDFA4}" type="parTrans" cxnId="{5888C2F5-DD45-4730-A313-232C127F96E5}">
      <dgm:prSet/>
      <dgm:spPr/>
      <dgm:t>
        <a:bodyPr/>
        <a:lstStyle/>
        <a:p>
          <a:endParaRPr lang="en-GB"/>
        </a:p>
      </dgm:t>
    </dgm:pt>
    <dgm:pt modelId="{F9C7F4CF-88C0-46B5-A3B8-09608F9670D2}" type="sibTrans" cxnId="{5888C2F5-DD45-4730-A313-232C127F96E5}">
      <dgm:prSet/>
      <dgm:spPr/>
      <dgm:t>
        <a:bodyPr/>
        <a:lstStyle/>
        <a:p>
          <a:endParaRPr lang="en-GB"/>
        </a:p>
      </dgm:t>
    </dgm:pt>
    <dgm:pt modelId="{C22895AB-CA1B-41CA-9832-AA471FD72A77}">
      <dgm:prSet/>
      <dgm:spPr/>
      <dgm:t>
        <a:bodyPr/>
        <a:lstStyle/>
        <a:p>
          <a:pPr rtl="0"/>
          <a:r>
            <a:rPr lang="en-GB" dirty="0" smtClean="0"/>
            <a:t>Web Services</a:t>
          </a:r>
          <a:endParaRPr lang="en-GB" dirty="0"/>
        </a:p>
      </dgm:t>
    </dgm:pt>
    <dgm:pt modelId="{85FADA4D-214E-4E78-A3D0-3A9E51606CE4}" type="parTrans" cxnId="{52EA1D5F-548E-4243-8AFD-5B1F1CA36CD7}">
      <dgm:prSet/>
      <dgm:spPr/>
      <dgm:t>
        <a:bodyPr/>
        <a:lstStyle/>
        <a:p>
          <a:endParaRPr lang="en-GB"/>
        </a:p>
      </dgm:t>
    </dgm:pt>
    <dgm:pt modelId="{E045EF1E-BC96-4E35-A4F6-F1881D1D9821}" type="sibTrans" cxnId="{52EA1D5F-548E-4243-8AFD-5B1F1CA36CD7}">
      <dgm:prSet/>
      <dgm:spPr/>
      <dgm:t>
        <a:bodyPr/>
        <a:lstStyle/>
        <a:p>
          <a:endParaRPr lang="en-GB"/>
        </a:p>
      </dgm:t>
    </dgm:pt>
    <dgm:pt modelId="{AA6F0135-00BD-4D74-B7EC-FF4296C4E35D}">
      <dgm:prSet/>
      <dgm:spPr/>
      <dgm:t>
        <a:bodyPr/>
        <a:lstStyle/>
        <a:p>
          <a:pPr rtl="0"/>
          <a:r>
            <a:rPr lang="en-GB" dirty="0" smtClean="0"/>
            <a:t>Farm SQL Connections</a:t>
          </a:r>
          <a:endParaRPr lang="en-GB" dirty="0"/>
        </a:p>
      </dgm:t>
    </dgm:pt>
    <dgm:pt modelId="{C939A234-F03F-4E79-A80E-B8E9A0ECC29C}" type="parTrans" cxnId="{7559B359-7FE2-400E-90B9-AB8BFE708F70}">
      <dgm:prSet/>
      <dgm:spPr/>
    </dgm:pt>
    <dgm:pt modelId="{92CA28EF-0B23-4215-90BA-E8E32E86E8C4}" type="sibTrans" cxnId="{7559B359-7FE2-400E-90B9-AB8BFE708F70}">
      <dgm:prSet/>
      <dgm:spPr/>
    </dgm:pt>
    <dgm:pt modelId="{AFB1A144-CF08-42E7-A750-E980AD651864}" type="pres">
      <dgm:prSet presAssocID="{26D3B030-E3C8-4468-95AF-ECA624B2CD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0112EF-BED6-4F50-8642-FFD56D316AE1}" type="pres">
      <dgm:prSet presAssocID="{D3C0E127-0F7D-4F42-8418-BD774649CAD8}" presName="linNode" presStyleCnt="0"/>
      <dgm:spPr/>
    </dgm:pt>
    <dgm:pt modelId="{2A0234B7-B1CD-4305-B2B3-13A65ADA412A}" type="pres">
      <dgm:prSet presAssocID="{D3C0E127-0F7D-4F42-8418-BD774649CAD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9A59EB-2C9A-468A-A6A3-B085EFAB60FD}" type="pres">
      <dgm:prSet presAssocID="{D3C0E127-0F7D-4F42-8418-BD774649CAD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288DC9-D91D-478D-87BD-255A6A0EF69F}" type="pres">
      <dgm:prSet presAssocID="{8769993A-8C3D-40DB-B849-7E820CB62058}" presName="sp" presStyleCnt="0"/>
      <dgm:spPr/>
    </dgm:pt>
    <dgm:pt modelId="{763BE782-215F-4916-AD2F-7416E4E70C27}" type="pres">
      <dgm:prSet presAssocID="{389B41A0-6B3A-4D11-953F-0D5F2D2236BE}" presName="linNode" presStyleCnt="0"/>
      <dgm:spPr/>
    </dgm:pt>
    <dgm:pt modelId="{308C28E0-1D3F-47E2-B663-9F88EF4A3D76}" type="pres">
      <dgm:prSet presAssocID="{389B41A0-6B3A-4D11-953F-0D5F2D2236B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2D3037-85FA-4180-AB88-FB62C91DBD57}" type="pres">
      <dgm:prSet presAssocID="{389B41A0-6B3A-4D11-953F-0D5F2D2236B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35940F-775D-478C-BE66-48489FFD913B}" type="pres">
      <dgm:prSet presAssocID="{5CC1D79C-609B-43D4-8026-1306D0F1121C}" presName="sp" presStyleCnt="0"/>
      <dgm:spPr/>
    </dgm:pt>
    <dgm:pt modelId="{FFCC5731-D8B9-4255-945F-29539470F5FC}" type="pres">
      <dgm:prSet presAssocID="{E0546A3C-8EB8-42EA-9A77-2234F59E64A8}" presName="linNode" presStyleCnt="0"/>
      <dgm:spPr/>
    </dgm:pt>
    <dgm:pt modelId="{9EA4BE10-DC58-4A15-9376-CA712604889F}" type="pres">
      <dgm:prSet presAssocID="{E0546A3C-8EB8-42EA-9A77-2234F59E64A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F2FEAB-0BBC-4319-90AC-D4A8332B4383}" type="pres">
      <dgm:prSet presAssocID="{E0546A3C-8EB8-42EA-9A77-2234F59E64A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F6BD1A6-373C-4018-943C-B75DCF848674}" type="presOf" srcId="{C22895AB-CA1B-41CA-9832-AA471FD72A77}" destId="{95F2FEAB-0BBC-4319-90AC-D4A8332B4383}" srcOrd="0" destOrd="1" presId="urn:microsoft.com/office/officeart/2005/8/layout/vList5"/>
    <dgm:cxn modelId="{D7992834-50BB-4158-A593-5E4BBF86AD25}" type="presOf" srcId="{AA6F0135-00BD-4D74-B7EC-FF4296C4E35D}" destId="{8A9A59EB-2C9A-468A-A6A3-B085EFAB60FD}" srcOrd="0" destOrd="1" presId="urn:microsoft.com/office/officeart/2005/8/layout/vList5"/>
    <dgm:cxn modelId="{52EA1D5F-548E-4243-8AFD-5B1F1CA36CD7}" srcId="{E0546A3C-8EB8-42EA-9A77-2234F59E64A8}" destId="{C22895AB-CA1B-41CA-9832-AA471FD72A77}" srcOrd="1" destOrd="0" parTransId="{85FADA4D-214E-4E78-A3D0-3A9E51606CE4}" sibTransId="{E045EF1E-BC96-4E35-A4F6-F1881D1D9821}"/>
    <dgm:cxn modelId="{8B7C4B0A-777A-4FB0-8120-1594B24A2BDB}" type="presOf" srcId="{D3C0E127-0F7D-4F42-8418-BD774649CAD8}" destId="{2A0234B7-B1CD-4305-B2B3-13A65ADA412A}" srcOrd="0" destOrd="0" presId="urn:microsoft.com/office/officeart/2005/8/layout/vList5"/>
    <dgm:cxn modelId="{F70582F3-B824-42C6-B766-69464E5C5AC4}" srcId="{D3C0E127-0F7D-4F42-8418-BD774649CAD8}" destId="{A38D52E6-6BB9-40AD-B1A3-21823AA0570C}" srcOrd="0" destOrd="0" parTransId="{AD6E819B-D8E8-416E-8C9F-11093122B63D}" sibTransId="{FD83B324-7FC3-48A1-B3DF-0AC80EB30B35}"/>
    <dgm:cxn modelId="{5888C2F5-DD45-4730-A313-232C127F96E5}" srcId="{E0546A3C-8EB8-42EA-9A77-2234F59E64A8}" destId="{393EE618-B3D3-4B83-B127-90B7A00697B2}" srcOrd="0" destOrd="0" parTransId="{743BF08A-CA61-4C55-B136-EF2B2D8DDFA4}" sibTransId="{F9C7F4CF-88C0-46B5-A3B8-09608F9670D2}"/>
    <dgm:cxn modelId="{3C28B6F6-AF85-438B-AB1B-F23343FC6223}" type="presOf" srcId="{E0546A3C-8EB8-42EA-9A77-2234F59E64A8}" destId="{9EA4BE10-DC58-4A15-9376-CA712604889F}" srcOrd="0" destOrd="0" presId="urn:microsoft.com/office/officeart/2005/8/layout/vList5"/>
    <dgm:cxn modelId="{6A422BE4-C34B-4407-AE24-FA8F384939F7}" type="presOf" srcId="{389B41A0-6B3A-4D11-953F-0D5F2D2236BE}" destId="{308C28E0-1D3F-47E2-B663-9F88EF4A3D76}" srcOrd="0" destOrd="0" presId="urn:microsoft.com/office/officeart/2005/8/layout/vList5"/>
    <dgm:cxn modelId="{8BD361A2-7145-4C67-A4EC-54D6E87B2706}" type="presOf" srcId="{393EE618-B3D3-4B83-B127-90B7A00697B2}" destId="{95F2FEAB-0BBC-4319-90AC-D4A8332B4383}" srcOrd="0" destOrd="0" presId="urn:microsoft.com/office/officeart/2005/8/layout/vList5"/>
    <dgm:cxn modelId="{C164AB18-E8AF-49E0-BA31-BE5A87920E28}" type="presOf" srcId="{A38D52E6-6BB9-40AD-B1A3-21823AA0570C}" destId="{8A9A59EB-2C9A-468A-A6A3-B085EFAB60FD}" srcOrd="0" destOrd="0" presId="urn:microsoft.com/office/officeart/2005/8/layout/vList5"/>
    <dgm:cxn modelId="{7559B359-7FE2-400E-90B9-AB8BFE708F70}" srcId="{D3C0E127-0F7D-4F42-8418-BD774649CAD8}" destId="{AA6F0135-00BD-4D74-B7EC-FF4296C4E35D}" srcOrd="1" destOrd="0" parTransId="{C939A234-F03F-4E79-A80E-B8E9A0ECC29C}" sibTransId="{92CA28EF-0B23-4215-90BA-E8E32E86E8C4}"/>
    <dgm:cxn modelId="{261C5D48-08F0-4648-B7C1-CF63CFD0CA35}" srcId="{389B41A0-6B3A-4D11-953F-0D5F2D2236BE}" destId="{413DA7B6-9C5B-456C-951F-1BCCBCCCA0C9}" srcOrd="1" destOrd="0" parTransId="{B5117B93-0508-447A-895B-685B71ABA795}" sibTransId="{F9D53090-B591-4CA5-92CD-DE1B3D7E777A}"/>
    <dgm:cxn modelId="{50AA890D-5D4F-415C-9916-AE204192C9AB}" srcId="{389B41A0-6B3A-4D11-953F-0D5F2D2236BE}" destId="{F79CA0AA-614C-4F85-950F-8A2A1320B56D}" srcOrd="0" destOrd="0" parTransId="{0E6CB989-C853-40DD-A223-984C2B179BCE}" sibTransId="{D994F290-86D8-4253-BFFD-9B14B28380DF}"/>
    <dgm:cxn modelId="{DF8F40FF-4730-4A03-AA17-B04378C24FD4}" srcId="{26D3B030-E3C8-4468-95AF-ECA624B2CDA3}" destId="{389B41A0-6B3A-4D11-953F-0D5F2D2236BE}" srcOrd="1" destOrd="0" parTransId="{DAA1C020-A1A6-4152-A7B1-AAC9773BE65D}" sibTransId="{5CC1D79C-609B-43D4-8026-1306D0F1121C}"/>
    <dgm:cxn modelId="{1AE27C2C-551F-4A28-AB4D-120725748528}" type="presOf" srcId="{F79CA0AA-614C-4F85-950F-8A2A1320B56D}" destId="{C62D3037-85FA-4180-AB88-FB62C91DBD57}" srcOrd="0" destOrd="0" presId="urn:microsoft.com/office/officeart/2005/8/layout/vList5"/>
    <dgm:cxn modelId="{D6745AB1-A82D-43B0-A3C1-21C5758052B4}" type="presOf" srcId="{26D3B030-E3C8-4468-95AF-ECA624B2CDA3}" destId="{AFB1A144-CF08-42E7-A750-E980AD651864}" srcOrd="0" destOrd="0" presId="urn:microsoft.com/office/officeart/2005/8/layout/vList5"/>
    <dgm:cxn modelId="{644A76B7-F881-4794-8B66-85AD9B85DCAD}" srcId="{26D3B030-E3C8-4468-95AF-ECA624B2CDA3}" destId="{E0546A3C-8EB8-42EA-9A77-2234F59E64A8}" srcOrd="2" destOrd="0" parTransId="{466F8682-D001-4EEE-987B-611BEB804971}" sibTransId="{73E0607F-9AE4-46DF-8C74-18DDC6111B40}"/>
    <dgm:cxn modelId="{3A17C741-C571-4873-B107-FFC43E0ACADA}" srcId="{26D3B030-E3C8-4468-95AF-ECA624B2CDA3}" destId="{D3C0E127-0F7D-4F42-8418-BD774649CAD8}" srcOrd="0" destOrd="0" parTransId="{581FF954-5F01-4E7B-A022-AE9BD29AF950}" sibTransId="{8769993A-8C3D-40DB-B849-7E820CB62058}"/>
    <dgm:cxn modelId="{ED69ED14-9E84-4CCF-8260-74B3972E7032}" type="presOf" srcId="{413DA7B6-9C5B-456C-951F-1BCCBCCCA0C9}" destId="{C62D3037-85FA-4180-AB88-FB62C91DBD57}" srcOrd="0" destOrd="1" presId="urn:microsoft.com/office/officeart/2005/8/layout/vList5"/>
    <dgm:cxn modelId="{C5583F70-4E9D-4868-95E0-AEBA3550025C}" type="presParOf" srcId="{AFB1A144-CF08-42E7-A750-E980AD651864}" destId="{8D0112EF-BED6-4F50-8642-FFD56D316AE1}" srcOrd="0" destOrd="0" presId="urn:microsoft.com/office/officeart/2005/8/layout/vList5"/>
    <dgm:cxn modelId="{A0E2316B-DC62-4487-8F22-D19CD4EFB3FB}" type="presParOf" srcId="{8D0112EF-BED6-4F50-8642-FFD56D316AE1}" destId="{2A0234B7-B1CD-4305-B2B3-13A65ADA412A}" srcOrd="0" destOrd="0" presId="urn:microsoft.com/office/officeart/2005/8/layout/vList5"/>
    <dgm:cxn modelId="{A1BDA6F6-3BCB-45B8-BA31-18998D1A0998}" type="presParOf" srcId="{8D0112EF-BED6-4F50-8642-FFD56D316AE1}" destId="{8A9A59EB-2C9A-468A-A6A3-B085EFAB60FD}" srcOrd="1" destOrd="0" presId="urn:microsoft.com/office/officeart/2005/8/layout/vList5"/>
    <dgm:cxn modelId="{C1954375-A7F7-4550-A60F-97645814460D}" type="presParOf" srcId="{AFB1A144-CF08-42E7-A750-E980AD651864}" destId="{F7288DC9-D91D-478D-87BD-255A6A0EF69F}" srcOrd="1" destOrd="0" presId="urn:microsoft.com/office/officeart/2005/8/layout/vList5"/>
    <dgm:cxn modelId="{ADA3D947-3B7D-4AF6-B735-E9CB70023F13}" type="presParOf" srcId="{AFB1A144-CF08-42E7-A750-E980AD651864}" destId="{763BE782-215F-4916-AD2F-7416E4E70C27}" srcOrd="2" destOrd="0" presId="urn:microsoft.com/office/officeart/2005/8/layout/vList5"/>
    <dgm:cxn modelId="{5B4AEBE2-E598-4EEC-98FC-2D8CB78B419E}" type="presParOf" srcId="{763BE782-215F-4916-AD2F-7416E4E70C27}" destId="{308C28E0-1D3F-47E2-B663-9F88EF4A3D76}" srcOrd="0" destOrd="0" presId="urn:microsoft.com/office/officeart/2005/8/layout/vList5"/>
    <dgm:cxn modelId="{F7B30211-2AE8-432C-9EF8-6A1F92726D06}" type="presParOf" srcId="{763BE782-215F-4916-AD2F-7416E4E70C27}" destId="{C62D3037-85FA-4180-AB88-FB62C91DBD57}" srcOrd="1" destOrd="0" presId="urn:microsoft.com/office/officeart/2005/8/layout/vList5"/>
    <dgm:cxn modelId="{AE63EF52-80E6-4C72-A295-17C9B98EAC11}" type="presParOf" srcId="{AFB1A144-CF08-42E7-A750-E980AD651864}" destId="{5235940F-775D-478C-BE66-48489FFD913B}" srcOrd="3" destOrd="0" presId="urn:microsoft.com/office/officeart/2005/8/layout/vList5"/>
    <dgm:cxn modelId="{5501C58D-9395-4F5E-9FBD-95F36802E93B}" type="presParOf" srcId="{AFB1A144-CF08-42E7-A750-E980AD651864}" destId="{FFCC5731-D8B9-4255-945F-29539470F5FC}" srcOrd="4" destOrd="0" presId="urn:microsoft.com/office/officeart/2005/8/layout/vList5"/>
    <dgm:cxn modelId="{3AEB2E7F-CB1A-407E-9229-FCDF3B234448}" type="presParOf" srcId="{FFCC5731-D8B9-4255-945F-29539470F5FC}" destId="{9EA4BE10-DC58-4A15-9376-CA712604889F}" srcOrd="0" destOrd="0" presId="urn:microsoft.com/office/officeart/2005/8/layout/vList5"/>
    <dgm:cxn modelId="{07CD9CDD-40B2-4A71-B6A8-A7193EC8602E}" type="presParOf" srcId="{FFCC5731-D8B9-4255-945F-29539470F5FC}" destId="{95F2FEAB-0BBC-4319-90AC-D4A8332B4383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3B9B4D-C5E6-41D2-A1D7-D3349880399A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8C011FA3-BA54-4878-91BC-8107968F3340}">
      <dgm:prSet/>
      <dgm:spPr/>
      <dgm:t>
        <a:bodyPr/>
        <a:lstStyle/>
        <a:p>
          <a:pPr rtl="0"/>
          <a:r>
            <a:rPr lang="en-GB" dirty="0" smtClean="0"/>
            <a:t>DNS</a:t>
          </a:r>
          <a:endParaRPr lang="en-GB" dirty="0"/>
        </a:p>
      </dgm:t>
    </dgm:pt>
    <dgm:pt modelId="{FD698E4B-5CE4-4504-AEBA-4C74F67CE2D7}" type="parTrans" cxnId="{993E7087-4767-4A6A-BC5E-A9AFA712E669}">
      <dgm:prSet/>
      <dgm:spPr/>
      <dgm:t>
        <a:bodyPr/>
        <a:lstStyle/>
        <a:p>
          <a:endParaRPr lang="en-GB"/>
        </a:p>
      </dgm:t>
    </dgm:pt>
    <dgm:pt modelId="{FCA45685-328F-4C4D-A63F-FB0E6F61CB8C}" type="sibTrans" cxnId="{993E7087-4767-4A6A-BC5E-A9AFA712E669}">
      <dgm:prSet/>
      <dgm:spPr/>
      <dgm:t>
        <a:bodyPr/>
        <a:lstStyle/>
        <a:p>
          <a:endParaRPr lang="en-GB"/>
        </a:p>
      </dgm:t>
    </dgm:pt>
    <dgm:pt modelId="{4081E5C5-87BE-4134-AC60-0E601C04DC72}">
      <dgm:prSet/>
      <dgm:spPr/>
      <dgm:t>
        <a:bodyPr/>
        <a:lstStyle/>
        <a:p>
          <a:pPr rtl="0"/>
          <a:r>
            <a:rPr lang="en-GB" dirty="0" smtClean="0"/>
            <a:t>Always use A records!</a:t>
          </a:r>
          <a:endParaRPr lang="en-GB" dirty="0"/>
        </a:p>
      </dgm:t>
    </dgm:pt>
    <dgm:pt modelId="{C88D18EB-E9DF-46B8-B421-BCFEB1EA93F7}" type="parTrans" cxnId="{50F5FFB5-AA60-4622-B0EF-39091134139C}">
      <dgm:prSet/>
      <dgm:spPr/>
      <dgm:t>
        <a:bodyPr/>
        <a:lstStyle/>
        <a:p>
          <a:endParaRPr lang="en-GB"/>
        </a:p>
      </dgm:t>
    </dgm:pt>
    <dgm:pt modelId="{000BA316-2423-4ECB-BDD2-C6743A30A3D6}" type="sibTrans" cxnId="{50F5FFB5-AA60-4622-B0EF-39091134139C}">
      <dgm:prSet/>
      <dgm:spPr/>
      <dgm:t>
        <a:bodyPr/>
        <a:lstStyle/>
        <a:p>
          <a:endParaRPr lang="en-GB"/>
        </a:p>
      </dgm:t>
    </dgm:pt>
    <dgm:pt modelId="{448265EB-3FFF-43AF-9816-28420006AC61}">
      <dgm:prSet/>
      <dgm:spPr/>
      <dgm:t>
        <a:bodyPr/>
        <a:lstStyle/>
        <a:p>
          <a:pPr rtl="0"/>
          <a:r>
            <a:rPr lang="en-GB" dirty="0" smtClean="0"/>
            <a:t>Don’t use Aliases (</a:t>
          </a:r>
          <a:r>
            <a:rPr lang="en-GB" dirty="0" err="1" smtClean="0"/>
            <a:t>CNames</a:t>
          </a:r>
          <a:r>
            <a:rPr lang="en-GB" dirty="0" smtClean="0"/>
            <a:t>) for Web Applications</a:t>
          </a:r>
          <a:br>
            <a:rPr lang="en-GB" dirty="0" smtClean="0"/>
          </a:br>
          <a:endParaRPr lang="en-GB" dirty="0"/>
        </a:p>
      </dgm:t>
    </dgm:pt>
    <dgm:pt modelId="{3F033766-E51D-46FC-865A-2859AD947CBC}" type="parTrans" cxnId="{79FCD5D9-2F48-405C-A175-A7B7747C1DB4}">
      <dgm:prSet/>
      <dgm:spPr/>
      <dgm:t>
        <a:bodyPr/>
        <a:lstStyle/>
        <a:p>
          <a:endParaRPr lang="en-GB"/>
        </a:p>
      </dgm:t>
    </dgm:pt>
    <dgm:pt modelId="{573FDF85-0B77-4620-9FC2-D9748F834E2D}" type="sibTrans" cxnId="{79FCD5D9-2F48-405C-A175-A7B7747C1DB4}">
      <dgm:prSet/>
      <dgm:spPr/>
      <dgm:t>
        <a:bodyPr/>
        <a:lstStyle/>
        <a:p>
          <a:endParaRPr lang="en-GB"/>
        </a:p>
      </dgm:t>
    </dgm:pt>
    <dgm:pt modelId="{54BA7056-7BDA-4861-A695-089DB746F9F9}">
      <dgm:prSet/>
      <dgm:spPr/>
      <dgm:t>
        <a:bodyPr/>
        <a:lstStyle/>
        <a:p>
          <a:pPr rtl="0"/>
          <a:r>
            <a:rPr lang="en-GB" dirty="0" smtClean="0"/>
            <a:t>Active Directory</a:t>
          </a:r>
          <a:endParaRPr lang="en-GB" dirty="0"/>
        </a:p>
      </dgm:t>
    </dgm:pt>
    <dgm:pt modelId="{A050F080-EDEB-4CE5-9DC9-249983CC3FB9}" type="parTrans" cxnId="{266E5E13-D723-47B5-B00A-0EAD27030E90}">
      <dgm:prSet/>
      <dgm:spPr/>
      <dgm:t>
        <a:bodyPr/>
        <a:lstStyle/>
        <a:p>
          <a:endParaRPr lang="en-GB"/>
        </a:p>
      </dgm:t>
    </dgm:pt>
    <dgm:pt modelId="{C0F92299-F47A-43EF-9401-2FE2405F639F}" type="sibTrans" cxnId="{266E5E13-D723-47B5-B00A-0EAD27030E90}">
      <dgm:prSet/>
      <dgm:spPr/>
      <dgm:t>
        <a:bodyPr/>
        <a:lstStyle/>
        <a:p>
          <a:endParaRPr lang="en-GB"/>
        </a:p>
      </dgm:t>
    </dgm:pt>
    <dgm:pt modelId="{4D6970D0-9292-4523-863E-CF304C77AD3A}">
      <dgm:prSet/>
      <dgm:spPr/>
      <dgm:t>
        <a:bodyPr/>
        <a:lstStyle/>
        <a:p>
          <a:pPr rtl="0"/>
          <a:r>
            <a:rPr lang="en-GB" dirty="0" smtClean="0"/>
            <a:t>Implement “Service Accounts” for Application Pool Identities</a:t>
          </a:r>
          <a:endParaRPr lang="en-GB" dirty="0"/>
        </a:p>
      </dgm:t>
    </dgm:pt>
    <dgm:pt modelId="{7A5E08C7-6A3B-40CC-B0DA-CF7FD9808068}" type="parTrans" cxnId="{474A4C91-B59C-4611-8BB8-C84BEB27756D}">
      <dgm:prSet/>
      <dgm:spPr/>
      <dgm:t>
        <a:bodyPr/>
        <a:lstStyle/>
        <a:p>
          <a:endParaRPr lang="en-GB"/>
        </a:p>
      </dgm:t>
    </dgm:pt>
    <dgm:pt modelId="{FE742C16-476B-4872-ADB0-4C021E7D5D6E}" type="sibTrans" cxnId="{474A4C91-B59C-4611-8BB8-C84BEB27756D}">
      <dgm:prSet/>
      <dgm:spPr/>
      <dgm:t>
        <a:bodyPr/>
        <a:lstStyle/>
        <a:p>
          <a:endParaRPr lang="en-GB"/>
        </a:p>
      </dgm:t>
    </dgm:pt>
    <dgm:pt modelId="{45DE29EB-ABF3-4CC1-8DCF-36B04BFA0530}" type="pres">
      <dgm:prSet presAssocID="{193B9B4D-C5E6-41D2-A1D7-D334988039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BC34E0-2761-468F-8932-3D1D297CFF80}" type="pres">
      <dgm:prSet presAssocID="{8C011FA3-BA54-4878-91BC-8107968F3340}" presName="linNode" presStyleCnt="0"/>
      <dgm:spPr/>
    </dgm:pt>
    <dgm:pt modelId="{63BFBF15-C6EF-445F-91C2-2153CA31396C}" type="pres">
      <dgm:prSet presAssocID="{8C011FA3-BA54-4878-91BC-8107968F334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E56A8A-BC19-4EA3-9E21-7C008F870C60}" type="pres">
      <dgm:prSet presAssocID="{8C011FA3-BA54-4878-91BC-8107968F334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C699E1-F631-4345-A3B4-6E4BE10A27F7}" type="pres">
      <dgm:prSet presAssocID="{FCA45685-328F-4C4D-A63F-FB0E6F61CB8C}" presName="sp" presStyleCnt="0"/>
      <dgm:spPr/>
    </dgm:pt>
    <dgm:pt modelId="{BD9D3007-FDE2-41C3-B8E8-097AE6D45C27}" type="pres">
      <dgm:prSet presAssocID="{54BA7056-7BDA-4861-A695-089DB746F9F9}" presName="linNode" presStyleCnt="0"/>
      <dgm:spPr/>
    </dgm:pt>
    <dgm:pt modelId="{D686B069-4928-4362-B23A-DD59AF8C1B9C}" type="pres">
      <dgm:prSet presAssocID="{54BA7056-7BDA-4861-A695-089DB746F9F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951726-1552-46C7-B777-D447F59500E7}" type="pres">
      <dgm:prSet presAssocID="{54BA7056-7BDA-4861-A695-089DB746F9F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57A13CC-E161-4A62-9652-C3011C5EC6C9}" type="presOf" srcId="{448265EB-3FFF-43AF-9816-28420006AC61}" destId="{6BE56A8A-BC19-4EA3-9E21-7C008F870C60}" srcOrd="0" destOrd="1" presId="urn:microsoft.com/office/officeart/2005/8/layout/vList5"/>
    <dgm:cxn modelId="{FA88FC0B-3F81-490D-BB93-252E0F13E527}" type="presOf" srcId="{4081E5C5-87BE-4134-AC60-0E601C04DC72}" destId="{6BE56A8A-BC19-4EA3-9E21-7C008F870C60}" srcOrd="0" destOrd="0" presId="urn:microsoft.com/office/officeart/2005/8/layout/vList5"/>
    <dgm:cxn modelId="{D8D925FD-A334-4F18-826F-EAA748C8432A}" type="presOf" srcId="{8C011FA3-BA54-4878-91BC-8107968F3340}" destId="{63BFBF15-C6EF-445F-91C2-2153CA31396C}" srcOrd="0" destOrd="0" presId="urn:microsoft.com/office/officeart/2005/8/layout/vList5"/>
    <dgm:cxn modelId="{993E7087-4767-4A6A-BC5E-A9AFA712E669}" srcId="{193B9B4D-C5E6-41D2-A1D7-D3349880399A}" destId="{8C011FA3-BA54-4878-91BC-8107968F3340}" srcOrd="0" destOrd="0" parTransId="{FD698E4B-5CE4-4504-AEBA-4C74F67CE2D7}" sibTransId="{FCA45685-328F-4C4D-A63F-FB0E6F61CB8C}"/>
    <dgm:cxn modelId="{474A4C91-B59C-4611-8BB8-C84BEB27756D}" srcId="{54BA7056-7BDA-4861-A695-089DB746F9F9}" destId="{4D6970D0-9292-4523-863E-CF304C77AD3A}" srcOrd="0" destOrd="0" parTransId="{7A5E08C7-6A3B-40CC-B0DA-CF7FD9808068}" sibTransId="{FE742C16-476B-4872-ADB0-4C021E7D5D6E}"/>
    <dgm:cxn modelId="{F6B1A981-2E78-451C-AED4-FB37AC3E4783}" type="presOf" srcId="{4D6970D0-9292-4523-863E-CF304C77AD3A}" destId="{C0951726-1552-46C7-B777-D447F59500E7}" srcOrd="0" destOrd="0" presId="urn:microsoft.com/office/officeart/2005/8/layout/vList5"/>
    <dgm:cxn modelId="{266E5E13-D723-47B5-B00A-0EAD27030E90}" srcId="{193B9B4D-C5E6-41D2-A1D7-D3349880399A}" destId="{54BA7056-7BDA-4861-A695-089DB746F9F9}" srcOrd="1" destOrd="0" parTransId="{A050F080-EDEB-4CE5-9DC9-249983CC3FB9}" sibTransId="{C0F92299-F47A-43EF-9401-2FE2405F639F}"/>
    <dgm:cxn modelId="{D2B22162-C7A2-413B-BFE2-85BF8B16FDEE}" type="presOf" srcId="{193B9B4D-C5E6-41D2-A1D7-D3349880399A}" destId="{45DE29EB-ABF3-4CC1-8DCF-36B04BFA0530}" srcOrd="0" destOrd="0" presId="urn:microsoft.com/office/officeart/2005/8/layout/vList5"/>
    <dgm:cxn modelId="{79FCD5D9-2F48-405C-A175-A7B7747C1DB4}" srcId="{8C011FA3-BA54-4878-91BC-8107968F3340}" destId="{448265EB-3FFF-43AF-9816-28420006AC61}" srcOrd="1" destOrd="0" parTransId="{3F033766-E51D-46FC-865A-2859AD947CBC}" sibTransId="{573FDF85-0B77-4620-9FC2-D9748F834E2D}"/>
    <dgm:cxn modelId="{50F5FFB5-AA60-4622-B0EF-39091134139C}" srcId="{8C011FA3-BA54-4878-91BC-8107968F3340}" destId="{4081E5C5-87BE-4134-AC60-0E601C04DC72}" srcOrd="0" destOrd="0" parTransId="{C88D18EB-E9DF-46B8-B421-BCFEB1EA93F7}" sibTransId="{000BA316-2423-4ECB-BDD2-C6743A30A3D6}"/>
    <dgm:cxn modelId="{A40A730C-F94C-4A0E-8EC9-FD03AA84D351}" type="presOf" srcId="{54BA7056-7BDA-4861-A695-089DB746F9F9}" destId="{D686B069-4928-4362-B23A-DD59AF8C1B9C}" srcOrd="0" destOrd="0" presId="urn:microsoft.com/office/officeart/2005/8/layout/vList5"/>
    <dgm:cxn modelId="{153096A0-8185-484B-A825-6AE692304A4A}" type="presParOf" srcId="{45DE29EB-ABF3-4CC1-8DCF-36B04BFA0530}" destId="{9DBC34E0-2761-468F-8932-3D1D297CFF80}" srcOrd="0" destOrd="0" presId="urn:microsoft.com/office/officeart/2005/8/layout/vList5"/>
    <dgm:cxn modelId="{5CC0C20A-14E5-48EE-8A14-A733B6E326AD}" type="presParOf" srcId="{9DBC34E0-2761-468F-8932-3D1D297CFF80}" destId="{63BFBF15-C6EF-445F-91C2-2153CA31396C}" srcOrd="0" destOrd="0" presId="urn:microsoft.com/office/officeart/2005/8/layout/vList5"/>
    <dgm:cxn modelId="{D19E2AE5-F836-400E-A411-401DD3D1918D}" type="presParOf" srcId="{9DBC34E0-2761-468F-8932-3D1D297CFF80}" destId="{6BE56A8A-BC19-4EA3-9E21-7C008F870C60}" srcOrd="1" destOrd="0" presId="urn:microsoft.com/office/officeart/2005/8/layout/vList5"/>
    <dgm:cxn modelId="{338C4265-75F3-4841-A481-5E1B4CA454E0}" type="presParOf" srcId="{45DE29EB-ABF3-4CC1-8DCF-36B04BFA0530}" destId="{C6C699E1-F631-4345-A3B4-6E4BE10A27F7}" srcOrd="1" destOrd="0" presId="urn:microsoft.com/office/officeart/2005/8/layout/vList5"/>
    <dgm:cxn modelId="{B13FCC12-011C-458D-92B5-BD91033815F1}" type="presParOf" srcId="{45DE29EB-ABF3-4CC1-8DCF-36B04BFA0530}" destId="{BD9D3007-FDE2-41C3-B8E8-097AE6D45C27}" srcOrd="2" destOrd="0" presId="urn:microsoft.com/office/officeart/2005/8/layout/vList5"/>
    <dgm:cxn modelId="{66256438-7B92-4B53-8208-9D207B8C8749}" type="presParOf" srcId="{BD9D3007-FDE2-41C3-B8E8-097AE6D45C27}" destId="{D686B069-4928-4362-B23A-DD59AF8C1B9C}" srcOrd="0" destOrd="0" presId="urn:microsoft.com/office/officeart/2005/8/layout/vList5"/>
    <dgm:cxn modelId="{FD48C025-2062-49D6-B2CC-56ED0AEDB7DA}" type="presParOf" srcId="{BD9D3007-FDE2-41C3-B8E8-097AE6D45C27}" destId="{C0951726-1552-46C7-B777-D447F59500E7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A77BB1-684C-4E0E-90D6-F490757BEACD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C4B9545C-018F-4651-A6C9-468F37DD22AB}">
      <dgm:prSet/>
      <dgm:spPr/>
      <dgm:t>
        <a:bodyPr/>
        <a:lstStyle/>
        <a:p>
          <a:pPr rtl="0"/>
          <a:r>
            <a:rPr lang="en-GB" dirty="0" smtClean="0"/>
            <a:t>Active Directory Attributes</a:t>
          </a:r>
          <a:endParaRPr lang="en-GB" dirty="0"/>
        </a:p>
      </dgm:t>
    </dgm:pt>
    <dgm:pt modelId="{470A2C1E-D676-4F0B-81D1-7FA5AD8DAC3C}" type="parTrans" cxnId="{8A3B3EF1-A213-45EC-A035-62683A994126}">
      <dgm:prSet/>
      <dgm:spPr/>
      <dgm:t>
        <a:bodyPr/>
        <a:lstStyle/>
        <a:p>
          <a:endParaRPr lang="en-GB"/>
        </a:p>
      </dgm:t>
    </dgm:pt>
    <dgm:pt modelId="{03B3E7D6-5379-443C-9DC1-B11C9BB37D6C}" type="sibTrans" cxnId="{8A3B3EF1-A213-45EC-A035-62683A994126}">
      <dgm:prSet/>
      <dgm:spPr/>
      <dgm:t>
        <a:bodyPr/>
        <a:lstStyle/>
        <a:p>
          <a:endParaRPr lang="en-GB"/>
        </a:p>
      </dgm:t>
    </dgm:pt>
    <dgm:pt modelId="{3830B2AA-135D-4ABC-94F9-0C1350DBA0E8}">
      <dgm:prSet/>
      <dgm:spPr/>
      <dgm:t>
        <a:bodyPr/>
        <a:lstStyle/>
        <a:p>
          <a:pPr rtl="0"/>
          <a:r>
            <a:rPr lang="en-GB" dirty="0" smtClean="0"/>
            <a:t>Service Principal Names (SPNs)</a:t>
          </a:r>
          <a:endParaRPr lang="en-GB" dirty="0"/>
        </a:p>
      </dgm:t>
    </dgm:pt>
    <dgm:pt modelId="{4EC563C4-66A2-4382-B970-4A46A8E70201}" type="parTrans" cxnId="{21EBA2E8-1DF2-4B81-9353-EE1B050BC87B}">
      <dgm:prSet/>
      <dgm:spPr/>
      <dgm:t>
        <a:bodyPr/>
        <a:lstStyle/>
        <a:p>
          <a:endParaRPr lang="en-GB"/>
        </a:p>
      </dgm:t>
    </dgm:pt>
    <dgm:pt modelId="{16B5EB32-59C5-4801-AED4-32016E4825DF}" type="sibTrans" cxnId="{21EBA2E8-1DF2-4B81-9353-EE1B050BC87B}">
      <dgm:prSet/>
      <dgm:spPr/>
      <dgm:t>
        <a:bodyPr/>
        <a:lstStyle/>
        <a:p>
          <a:endParaRPr lang="en-GB"/>
        </a:p>
      </dgm:t>
    </dgm:pt>
    <dgm:pt modelId="{402BAB1A-5DC2-4452-8887-118B730707B9}">
      <dgm:prSet/>
      <dgm:spPr/>
      <dgm:t>
        <a:bodyPr/>
        <a:lstStyle/>
        <a:p>
          <a:pPr rtl="0"/>
          <a:r>
            <a:rPr lang="en-GB" dirty="0" smtClean="0"/>
            <a:t>Delegation (if needed)</a:t>
          </a:r>
          <a:endParaRPr lang="en-GB" dirty="0"/>
        </a:p>
      </dgm:t>
    </dgm:pt>
    <dgm:pt modelId="{565B9A89-6717-4379-AB88-129684C84B57}" type="parTrans" cxnId="{88C2646C-2A15-4961-AC43-AAD79633164C}">
      <dgm:prSet/>
      <dgm:spPr/>
      <dgm:t>
        <a:bodyPr/>
        <a:lstStyle/>
        <a:p>
          <a:endParaRPr lang="en-GB"/>
        </a:p>
      </dgm:t>
    </dgm:pt>
    <dgm:pt modelId="{1605DB7C-BE23-4554-999B-7DEDE185821F}" type="sibTrans" cxnId="{88C2646C-2A15-4961-AC43-AAD79633164C}">
      <dgm:prSet/>
      <dgm:spPr/>
      <dgm:t>
        <a:bodyPr/>
        <a:lstStyle/>
        <a:p>
          <a:endParaRPr lang="en-GB"/>
        </a:p>
      </dgm:t>
    </dgm:pt>
    <dgm:pt modelId="{67CA2CE9-D099-4C93-9DA5-44DD8B2EAE8D}">
      <dgm:prSet/>
      <dgm:spPr/>
      <dgm:t>
        <a:bodyPr/>
        <a:lstStyle/>
        <a:p>
          <a:pPr rtl="0"/>
          <a:r>
            <a:rPr lang="en-GB" dirty="0" smtClean="0"/>
            <a:t>SharePoint </a:t>
          </a:r>
          <a:endParaRPr lang="en-GB" dirty="0"/>
        </a:p>
      </dgm:t>
    </dgm:pt>
    <dgm:pt modelId="{673A3E02-B7A4-497F-8341-2B33D3D0687F}" type="parTrans" cxnId="{6D1BDD39-533D-40C4-89F8-AF351D97FCA1}">
      <dgm:prSet/>
      <dgm:spPr/>
      <dgm:t>
        <a:bodyPr/>
        <a:lstStyle/>
        <a:p>
          <a:endParaRPr lang="en-GB"/>
        </a:p>
      </dgm:t>
    </dgm:pt>
    <dgm:pt modelId="{8EE2F04A-4AEE-4065-8C99-A4A69CE34A7E}" type="sibTrans" cxnId="{6D1BDD39-533D-40C4-89F8-AF351D97FCA1}">
      <dgm:prSet/>
      <dgm:spPr/>
      <dgm:t>
        <a:bodyPr/>
        <a:lstStyle/>
        <a:p>
          <a:endParaRPr lang="en-GB"/>
        </a:p>
      </dgm:t>
    </dgm:pt>
    <dgm:pt modelId="{BD15A3BA-8688-43E5-93CE-E5C9D53395D2}">
      <dgm:prSet/>
      <dgm:spPr/>
      <dgm:t>
        <a:bodyPr/>
        <a:lstStyle/>
        <a:p>
          <a:pPr rtl="0"/>
          <a:r>
            <a:rPr lang="en-GB" dirty="0" smtClean="0"/>
            <a:t>STSADM</a:t>
          </a:r>
          <a:endParaRPr lang="en-GB" dirty="0"/>
        </a:p>
      </dgm:t>
    </dgm:pt>
    <dgm:pt modelId="{47DC1AF0-BAAD-4A7D-8262-BA0D51BFF7F2}" type="parTrans" cxnId="{9B1A9AA1-2286-48D4-AF91-00269811FC5A}">
      <dgm:prSet/>
      <dgm:spPr/>
      <dgm:t>
        <a:bodyPr/>
        <a:lstStyle/>
        <a:p>
          <a:endParaRPr lang="en-GB"/>
        </a:p>
      </dgm:t>
    </dgm:pt>
    <dgm:pt modelId="{B544EAF5-EAFC-44D2-BE71-9012FE227283}" type="sibTrans" cxnId="{9B1A9AA1-2286-48D4-AF91-00269811FC5A}">
      <dgm:prSet/>
      <dgm:spPr/>
      <dgm:t>
        <a:bodyPr/>
        <a:lstStyle/>
        <a:p>
          <a:endParaRPr lang="en-GB"/>
        </a:p>
      </dgm:t>
    </dgm:pt>
    <dgm:pt modelId="{BF16E7D7-84E4-4917-8ABC-CF38053953A4}">
      <dgm:prSet/>
      <dgm:spPr/>
      <dgm:t>
        <a:bodyPr/>
        <a:lstStyle/>
        <a:p>
          <a:pPr rtl="0"/>
          <a:r>
            <a:rPr lang="en-GB" dirty="0" smtClean="0"/>
            <a:t>IIS7</a:t>
          </a:r>
          <a:endParaRPr lang="en-GB" dirty="0"/>
        </a:p>
      </dgm:t>
    </dgm:pt>
    <dgm:pt modelId="{AEF53BF6-46C9-499F-9EFB-7CE1BA7DB8D5}" type="parTrans" cxnId="{93287FAE-7A4B-400F-BC31-F8AD5220CD44}">
      <dgm:prSet/>
      <dgm:spPr/>
      <dgm:t>
        <a:bodyPr/>
        <a:lstStyle/>
        <a:p>
          <a:endParaRPr lang="en-GB"/>
        </a:p>
      </dgm:t>
    </dgm:pt>
    <dgm:pt modelId="{EA5A3EB8-EA53-4031-A4B9-58A84BE15CDA}" type="sibTrans" cxnId="{93287FAE-7A4B-400F-BC31-F8AD5220CD44}">
      <dgm:prSet/>
      <dgm:spPr/>
      <dgm:t>
        <a:bodyPr/>
        <a:lstStyle/>
        <a:p>
          <a:endParaRPr lang="en-GB"/>
        </a:p>
      </dgm:t>
    </dgm:pt>
    <dgm:pt modelId="{59AF53B6-9C97-4E9A-8A36-42F7CC7DC481}">
      <dgm:prSet/>
      <dgm:spPr/>
      <dgm:t>
        <a:bodyPr/>
        <a:lstStyle/>
        <a:p>
          <a:pPr rtl="0"/>
          <a:r>
            <a:rPr lang="en-GB" dirty="0" smtClean="0"/>
            <a:t>Disable Kernel Mode Authentication</a:t>
          </a:r>
          <a:endParaRPr lang="en-GB" dirty="0"/>
        </a:p>
      </dgm:t>
    </dgm:pt>
    <dgm:pt modelId="{7C971AA3-EBF3-40A0-BA51-4071A8EDD832}" type="parTrans" cxnId="{C1D152AE-09B3-4BF8-B06A-DFF40504AFA2}">
      <dgm:prSet/>
      <dgm:spPr/>
      <dgm:t>
        <a:bodyPr/>
        <a:lstStyle/>
        <a:p>
          <a:endParaRPr lang="en-GB"/>
        </a:p>
      </dgm:t>
    </dgm:pt>
    <dgm:pt modelId="{E4256DAD-B292-439C-889F-CC0E154215DD}" type="sibTrans" cxnId="{C1D152AE-09B3-4BF8-B06A-DFF40504AFA2}">
      <dgm:prSet/>
      <dgm:spPr/>
      <dgm:t>
        <a:bodyPr/>
        <a:lstStyle/>
        <a:p>
          <a:endParaRPr lang="en-GB"/>
        </a:p>
      </dgm:t>
    </dgm:pt>
    <dgm:pt modelId="{86AF2E67-8D7B-499F-A8C8-C612B87036F1}">
      <dgm:prSet/>
      <dgm:spPr/>
      <dgm:t>
        <a:bodyPr/>
        <a:lstStyle/>
        <a:p>
          <a:pPr rtl="0"/>
          <a:r>
            <a:rPr lang="en-GB" dirty="0" smtClean="0"/>
            <a:t>Central Administration</a:t>
          </a:r>
          <a:endParaRPr lang="en-GB" dirty="0"/>
        </a:p>
      </dgm:t>
    </dgm:pt>
    <dgm:pt modelId="{8C0ACCC3-29C1-47A3-B271-8E526299C724}" type="parTrans" cxnId="{98A1886F-056A-49C8-8239-94577B4F0629}">
      <dgm:prSet/>
      <dgm:spPr/>
    </dgm:pt>
    <dgm:pt modelId="{B2AE4A1D-A34D-4F28-9699-797B9CDAFE11}" type="sibTrans" cxnId="{98A1886F-056A-49C8-8239-94577B4F0629}">
      <dgm:prSet/>
      <dgm:spPr/>
    </dgm:pt>
    <dgm:pt modelId="{924B0FE6-EF07-4993-B0A0-E3A0C1936C12}" type="pres">
      <dgm:prSet presAssocID="{6CA77BB1-684C-4E0E-90D6-F490757BEA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A84BE2-A673-4ABE-88C7-49B14F93B7B2}" type="pres">
      <dgm:prSet presAssocID="{C4B9545C-018F-4651-A6C9-468F37DD22AB}" presName="linNode" presStyleCnt="0"/>
      <dgm:spPr/>
    </dgm:pt>
    <dgm:pt modelId="{3BCCB4F5-4212-4B76-8F63-E09D0D772951}" type="pres">
      <dgm:prSet presAssocID="{C4B9545C-018F-4651-A6C9-468F37DD22A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6FA7FA-B2B4-4B3C-8D59-6D31F9BF1A88}" type="pres">
      <dgm:prSet presAssocID="{C4B9545C-018F-4651-A6C9-468F37DD22A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A0FF27-AA62-49EB-B372-0B69AA5D4B84}" type="pres">
      <dgm:prSet presAssocID="{03B3E7D6-5379-443C-9DC1-B11C9BB37D6C}" presName="sp" presStyleCnt="0"/>
      <dgm:spPr/>
    </dgm:pt>
    <dgm:pt modelId="{E2DB083B-559D-4343-B4FA-C5CFA3933EB3}" type="pres">
      <dgm:prSet presAssocID="{67CA2CE9-D099-4C93-9DA5-44DD8B2EAE8D}" presName="linNode" presStyleCnt="0"/>
      <dgm:spPr/>
    </dgm:pt>
    <dgm:pt modelId="{F8C40561-9F5F-4C7F-8197-C573FB89F79E}" type="pres">
      <dgm:prSet presAssocID="{67CA2CE9-D099-4C93-9DA5-44DD8B2EAE8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F61EA5-1A8B-4263-A79F-74ECA774B949}" type="pres">
      <dgm:prSet presAssocID="{67CA2CE9-D099-4C93-9DA5-44DD8B2EAE8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E4D44A-D5F2-40F2-8E04-2562BC96EF2A}" type="pres">
      <dgm:prSet presAssocID="{8EE2F04A-4AEE-4065-8C99-A4A69CE34A7E}" presName="sp" presStyleCnt="0"/>
      <dgm:spPr/>
    </dgm:pt>
    <dgm:pt modelId="{5B402371-0BEE-49E0-8F8E-4BCCF54D6F1F}" type="pres">
      <dgm:prSet presAssocID="{BF16E7D7-84E4-4917-8ABC-CF38053953A4}" presName="linNode" presStyleCnt="0"/>
      <dgm:spPr/>
    </dgm:pt>
    <dgm:pt modelId="{528F4384-B91B-49FA-81DA-5081309D27CE}" type="pres">
      <dgm:prSet presAssocID="{BF16E7D7-84E4-4917-8ABC-CF38053953A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4B81E9-67D0-43BF-B7BB-7590BAF76248}" type="pres">
      <dgm:prSet presAssocID="{BF16E7D7-84E4-4917-8ABC-CF38053953A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287FAE-7A4B-400F-BC31-F8AD5220CD44}" srcId="{6CA77BB1-684C-4E0E-90D6-F490757BEACD}" destId="{BF16E7D7-84E4-4917-8ABC-CF38053953A4}" srcOrd="2" destOrd="0" parTransId="{AEF53BF6-46C9-499F-9EFB-7CE1BA7DB8D5}" sibTransId="{EA5A3EB8-EA53-4031-A4B9-58A84BE15CDA}"/>
    <dgm:cxn modelId="{21EBA2E8-1DF2-4B81-9353-EE1B050BC87B}" srcId="{C4B9545C-018F-4651-A6C9-468F37DD22AB}" destId="{3830B2AA-135D-4ABC-94F9-0C1350DBA0E8}" srcOrd="0" destOrd="0" parTransId="{4EC563C4-66A2-4382-B970-4A46A8E70201}" sibTransId="{16B5EB32-59C5-4801-AED4-32016E4825DF}"/>
    <dgm:cxn modelId="{88C2646C-2A15-4961-AC43-AAD79633164C}" srcId="{C4B9545C-018F-4651-A6C9-468F37DD22AB}" destId="{402BAB1A-5DC2-4452-8887-118B730707B9}" srcOrd="1" destOrd="0" parTransId="{565B9A89-6717-4379-AB88-129684C84B57}" sibTransId="{1605DB7C-BE23-4554-999B-7DEDE185821F}"/>
    <dgm:cxn modelId="{C1D152AE-09B3-4BF8-B06A-DFF40504AFA2}" srcId="{BF16E7D7-84E4-4917-8ABC-CF38053953A4}" destId="{59AF53B6-9C97-4E9A-8A36-42F7CC7DC481}" srcOrd="0" destOrd="0" parTransId="{7C971AA3-EBF3-40A0-BA51-4071A8EDD832}" sibTransId="{E4256DAD-B292-439C-889F-CC0E154215DD}"/>
    <dgm:cxn modelId="{9B1A9AA1-2286-48D4-AF91-00269811FC5A}" srcId="{67CA2CE9-D099-4C93-9DA5-44DD8B2EAE8D}" destId="{BD15A3BA-8688-43E5-93CE-E5C9D53395D2}" srcOrd="0" destOrd="0" parTransId="{47DC1AF0-BAAD-4A7D-8262-BA0D51BFF7F2}" sibTransId="{B544EAF5-EAFC-44D2-BE71-9012FE227283}"/>
    <dgm:cxn modelId="{44A87302-7A4D-434F-BC81-2BC5F5471728}" type="presOf" srcId="{3830B2AA-135D-4ABC-94F9-0C1350DBA0E8}" destId="{A96FA7FA-B2B4-4B3C-8D59-6D31F9BF1A88}" srcOrd="0" destOrd="0" presId="urn:microsoft.com/office/officeart/2005/8/layout/vList5"/>
    <dgm:cxn modelId="{CD1D7B1E-0110-411F-A2F9-DDCC4AEC2ED8}" type="presOf" srcId="{6CA77BB1-684C-4E0E-90D6-F490757BEACD}" destId="{924B0FE6-EF07-4993-B0A0-E3A0C1936C12}" srcOrd="0" destOrd="0" presId="urn:microsoft.com/office/officeart/2005/8/layout/vList5"/>
    <dgm:cxn modelId="{3FC37CCE-F31B-4CC3-A0F4-990DECC0BF46}" type="presOf" srcId="{C4B9545C-018F-4651-A6C9-468F37DD22AB}" destId="{3BCCB4F5-4212-4B76-8F63-E09D0D772951}" srcOrd="0" destOrd="0" presId="urn:microsoft.com/office/officeart/2005/8/layout/vList5"/>
    <dgm:cxn modelId="{F65E6118-838E-4BC9-B0C1-1596AE668F5B}" type="presOf" srcId="{67CA2CE9-D099-4C93-9DA5-44DD8B2EAE8D}" destId="{F8C40561-9F5F-4C7F-8197-C573FB89F79E}" srcOrd="0" destOrd="0" presId="urn:microsoft.com/office/officeart/2005/8/layout/vList5"/>
    <dgm:cxn modelId="{6C36DC2D-0E5F-4728-BD1C-88CDE77C5E4C}" type="presOf" srcId="{BF16E7D7-84E4-4917-8ABC-CF38053953A4}" destId="{528F4384-B91B-49FA-81DA-5081309D27CE}" srcOrd="0" destOrd="0" presId="urn:microsoft.com/office/officeart/2005/8/layout/vList5"/>
    <dgm:cxn modelId="{ADE6F9E0-074A-414B-ABF6-F1C4B22197C2}" type="presOf" srcId="{402BAB1A-5DC2-4452-8887-118B730707B9}" destId="{A96FA7FA-B2B4-4B3C-8D59-6D31F9BF1A88}" srcOrd="0" destOrd="1" presId="urn:microsoft.com/office/officeart/2005/8/layout/vList5"/>
    <dgm:cxn modelId="{6D1BDD39-533D-40C4-89F8-AF351D97FCA1}" srcId="{6CA77BB1-684C-4E0E-90D6-F490757BEACD}" destId="{67CA2CE9-D099-4C93-9DA5-44DD8B2EAE8D}" srcOrd="1" destOrd="0" parTransId="{673A3E02-B7A4-497F-8341-2B33D3D0687F}" sibTransId="{8EE2F04A-4AEE-4065-8C99-A4A69CE34A7E}"/>
    <dgm:cxn modelId="{8A3B3EF1-A213-45EC-A035-62683A994126}" srcId="{6CA77BB1-684C-4E0E-90D6-F490757BEACD}" destId="{C4B9545C-018F-4651-A6C9-468F37DD22AB}" srcOrd="0" destOrd="0" parTransId="{470A2C1E-D676-4F0B-81D1-7FA5AD8DAC3C}" sibTransId="{03B3E7D6-5379-443C-9DC1-B11C9BB37D6C}"/>
    <dgm:cxn modelId="{C445E2F1-C958-497A-8DA5-47DCF1593755}" type="presOf" srcId="{86AF2E67-8D7B-499F-A8C8-C612B87036F1}" destId="{99F61EA5-1A8B-4263-A79F-74ECA774B949}" srcOrd="0" destOrd="1" presId="urn:microsoft.com/office/officeart/2005/8/layout/vList5"/>
    <dgm:cxn modelId="{78B60D9F-4584-4D89-94F9-11723228F5E4}" type="presOf" srcId="{59AF53B6-9C97-4E9A-8A36-42F7CC7DC481}" destId="{AF4B81E9-67D0-43BF-B7BB-7590BAF76248}" srcOrd="0" destOrd="0" presId="urn:microsoft.com/office/officeart/2005/8/layout/vList5"/>
    <dgm:cxn modelId="{98B62D96-6F5B-4CAD-B330-60EA2B3D1B51}" type="presOf" srcId="{BD15A3BA-8688-43E5-93CE-E5C9D53395D2}" destId="{99F61EA5-1A8B-4263-A79F-74ECA774B949}" srcOrd="0" destOrd="0" presId="urn:microsoft.com/office/officeart/2005/8/layout/vList5"/>
    <dgm:cxn modelId="{98A1886F-056A-49C8-8239-94577B4F0629}" srcId="{67CA2CE9-D099-4C93-9DA5-44DD8B2EAE8D}" destId="{86AF2E67-8D7B-499F-A8C8-C612B87036F1}" srcOrd="1" destOrd="0" parTransId="{8C0ACCC3-29C1-47A3-B271-8E526299C724}" sibTransId="{B2AE4A1D-A34D-4F28-9699-797B9CDAFE11}"/>
    <dgm:cxn modelId="{565F85E9-5A94-4FC1-BE64-BD60E4F49138}" type="presParOf" srcId="{924B0FE6-EF07-4993-B0A0-E3A0C1936C12}" destId="{79A84BE2-A673-4ABE-88C7-49B14F93B7B2}" srcOrd="0" destOrd="0" presId="urn:microsoft.com/office/officeart/2005/8/layout/vList5"/>
    <dgm:cxn modelId="{4AE3A9F8-32CD-4D18-8683-1434E1602A6D}" type="presParOf" srcId="{79A84BE2-A673-4ABE-88C7-49B14F93B7B2}" destId="{3BCCB4F5-4212-4B76-8F63-E09D0D772951}" srcOrd="0" destOrd="0" presId="urn:microsoft.com/office/officeart/2005/8/layout/vList5"/>
    <dgm:cxn modelId="{0EBD91E6-6FA6-4888-ACA1-EFB02E087DD7}" type="presParOf" srcId="{79A84BE2-A673-4ABE-88C7-49B14F93B7B2}" destId="{A96FA7FA-B2B4-4B3C-8D59-6D31F9BF1A88}" srcOrd="1" destOrd="0" presId="urn:microsoft.com/office/officeart/2005/8/layout/vList5"/>
    <dgm:cxn modelId="{B73DDF11-912E-4B0D-8223-5CC53042C8AD}" type="presParOf" srcId="{924B0FE6-EF07-4993-B0A0-E3A0C1936C12}" destId="{4DA0FF27-AA62-49EB-B372-0B69AA5D4B84}" srcOrd="1" destOrd="0" presId="urn:microsoft.com/office/officeart/2005/8/layout/vList5"/>
    <dgm:cxn modelId="{3D86E887-0ADC-47D5-815B-D857150FF809}" type="presParOf" srcId="{924B0FE6-EF07-4993-B0A0-E3A0C1936C12}" destId="{E2DB083B-559D-4343-B4FA-C5CFA3933EB3}" srcOrd="2" destOrd="0" presId="urn:microsoft.com/office/officeart/2005/8/layout/vList5"/>
    <dgm:cxn modelId="{BA87143C-98CC-4C9F-8D91-FB911ACAC5EF}" type="presParOf" srcId="{E2DB083B-559D-4343-B4FA-C5CFA3933EB3}" destId="{F8C40561-9F5F-4C7F-8197-C573FB89F79E}" srcOrd="0" destOrd="0" presId="urn:microsoft.com/office/officeart/2005/8/layout/vList5"/>
    <dgm:cxn modelId="{BD42099E-CD04-4120-8E86-B031B8AF97A3}" type="presParOf" srcId="{E2DB083B-559D-4343-B4FA-C5CFA3933EB3}" destId="{99F61EA5-1A8B-4263-A79F-74ECA774B949}" srcOrd="1" destOrd="0" presId="urn:microsoft.com/office/officeart/2005/8/layout/vList5"/>
    <dgm:cxn modelId="{D558AF4E-0A61-4471-A7F3-19962EE65D2C}" type="presParOf" srcId="{924B0FE6-EF07-4993-B0A0-E3A0C1936C12}" destId="{7BE4D44A-D5F2-40F2-8E04-2562BC96EF2A}" srcOrd="3" destOrd="0" presId="urn:microsoft.com/office/officeart/2005/8/layout/vList5"/>
    <dgm:cxn modelId="{1E23B8BA-466D-4F64-996F-7C4C9470FCA8}" type="presParOf" srcId="{924B0FE6-EF07-4993-B0A0-E3A0C1936C12}" destId="{5B402371-0BEE-49E0-8F8E-4BCCF54D6F1F}" srcOrd="4" destOrd="0" presId="urn:microsoft.com/office/officeart/2005/8/layout/vList5"/>
    <dgm:cxn modelId="{2DE73344-073D-44E7-9F08-ECD22D57CC93}" type="presParOf" srcId="{5B402371-0BEE-49E0-8F8E-4BCCF54D6F1F}" destId="{528F4384-B91B-49FA-81DA-5081309D27CE}" srcOrd="0" destOrd="0" presId="urn:microsoft.com/office/officeart/2005/8/layout/vList5"/>
    <dgm:cxn modelId="{8820F662-2828-46B9-A3C3-4A91CC3B525F}" type="presParOf" srcId="{5B402371-0BEE-49E0-8F8E-4BCCF54D6F1F}" destId="{AF4B81E9-67D0-43BF-B7BB-7590BAF76248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87438-597D-4623-A74F-A58F1CD8AF5A}" type="datetimeFigureOut">
              <a:rPr lang="en-US" smtClean="0"/>
              <a:pPr/>
              <a:t>2/19/2009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24686-95BC-4EFF-A43D-2A4ABDBC2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Arial" charset="0"/>
              </a:defRPr>
            </a:lvl1pPr>
          </a:lstStyle>
          <a:p>
            <a:pPr>
              <a:defRPr/>
            </a:pPr>
            <a:fld id="{14586E2A-53CE-45A4-8D9A-501C32383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Arial" charset="0"/>
              <a:ea typeface="ＭＳ Ｐゴシック" pitchFamily="8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586E2A-53CE-45A4-8D9A-501C323837E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ssion 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2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905000"/>
          </a:xfrm>
        </p:spPr>
        <p:txBody>
          <a:bodyPr anchor="t"/>
          <a:lstStyle>
            <a:lvl1pPr algn="ctr">
              <a:defRPr b="1">
                <a:latin typeface="Arial Narrow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8053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914400"/>
          </a:xfrm>
        </p:spPr>
        <p:txBody>
          <a:bodyPr/>
          <a:lstStyle>
            <a:lvl1pPr marL="0" indent="0" algn="ctr">
              <a:buFont typeface="Wingdings 3" pitchFamily="8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8054" name="Rectangle 1030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8055" name="Rectangle 103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58056" name="Rectangle 103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0463B5-5F66-490A-B597-8686670E81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bout the Speaker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dirty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About the Speakers…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Po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mo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133600" y="1143000"/>
            <a:ext cx="48006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Demo</a:t>
            </a:r>
            <a:endParaRPr 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76400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eneric Us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eneric Use Red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077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0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0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1400" y="6248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3" r:id="rId2"/>
    <p:sldLayoutId id="2147483707" r:id="rId3"/>
    <p:sldLayoutId id="2147483721" r:id="rId4"/>
    <p:sldLayoutId id="2147483709" r:id="rId5"/>
    <p:sldLayoutId id="2147483710" r:id="rId6"/>
    <p:sldLayoutId id="2147483711" r:id="rId7"/>
    <p:sldLayoutId id="2147483712" r:id="rId8"/>
    <p:sldLayoutId id="2147483722" r:id="rId9"/>
    <p:sldLayoutId id="2147483713" r:id="rId10"/>
    <p:sldLayoutId id="21474837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 3" pitchFamily="8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8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Times" pitchFamily="8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bar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cc263449.asp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microsoft.com/kb/911149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9d467a69-57ff-4ae7-96ee-b18c4790cffd" TargetMode="External"/><Relationship Id="rId7" Type="http://schemas.openxmlformats.org/officeDocument/2006/relationships/hyperlink" Target="http://www.iis.net/downloads/default.aspx?tabid=34&amp;g=6&amp;i=1434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microsoft.com/downloads/details.aspx?familyid=f4db40af-1e08-4a21-a26b-ec2f4dc4190d" TargetMode="External"/><Relationship Id="rId5" Type="http://schemas.openxmlformats.org/officeDocument/2006/relationships/hyperlink" Target="http://www.microsoft.com/DownLoads/details.aspx?familyid=1581E6E7-7E64-4A2D-8ABA-73E909D2A7DC&amp;displaylang=en" TargetMode="External"/><Relationship Id="rId4" Type="http://schemas.openxmlformats.org/officeDocument/2006/relationships/hyperlink" Target="http://www.microsoft.com/downloads/details.aspx?familyid=4E3A58BE-29F6-49F6-85BE-E866AF8E7A88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cc263449.asp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adopenstatic.com/cs/blogs/ken" TargetMode="External"/><Relationship Id="rId5" Type="http://schemas.openxmlformats.org/officeDocument/2006/relationships/hyperlink" Target="http://www.microsoft.com/downloads/details.aspx?FamilyID=7DFEB015-6043-47DB-8238-DC7AF89C93F1" TargetMode="External"/><Relationship Id="rId4" Type="http://schemas.openxmlformats.org/officeDocument/2006/relationships/hyperlink" Target="http://technet.microsoft.com/en-us/library/cc738673.aspx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Kerberos Pt 1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No ticket touting here, does SharePoint add another head?</a:t>
            </a:r>
            <a:br>
              <a:rPr lang="en-GB" sz="3600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ITP327</a:t>
            </a:r>
          </a:p>
          <a:p>
            <a:r>
              <a:rPr lang="en-US" dirty="0" smtClean="0"/>
              <a:t>Spencer Harbar</a:t>
            </a:r>
            <a:br>
              <a:rPr lang="en-US" dirty="0" smtClean="0"/>
            </a:br>
            <a:r>
              <a:rPr lang="en-US" dirty="0" smtClean="0"/>
              <a:t>Bob Fox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Comparing NTLM and Kerberos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Windows Authentication (NTLM)</a:t>
            </a:r>
            <a:endParaRPr lang="en-US" dirty="0"/>
          </a:p>
        </p:txBody>
      </p:sp>
      <p:sp>
        <p:nvSpPr>
          <p:cNvPr id="8" name="Content Placeholder 17"/>
          <p:cNvSpPr>
            <a:spLocks noGrp="1"/>
          </p:cNvSpPr>
          <p:nvPr>
            <p:ph sz="half" idx="4294967295"/>
          </p:nvPr>
        </p:nvSpPr>
        <p:spPr>
          <a:xfrm>
            <a:off x="4929190" y="1785926"/>
            <a:ext cx="4071966" cy="285752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GB" sz="1400" dirty="0" smtClean="0"/>
              <a:t>HTTP GET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HTTP: 401 WWW-Authenticate: NTLM Header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Acquire Credentials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Construct </a:t>
            </a:r>
            <a:r>
              <a:rPr lang="en-GB" sz="1400" dirty="0" err="1" smtClean="0"/>
              <a:t>AuthN</a:t>
            </a:r>
            <a:r>
              <a:rPr lang="en-GB" sz="1400" dirty="0" smtClean="0"/>
              <a:t> Token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 GET with Username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 401: NTLM Challenge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NTLM Challenge Response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Username Token *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NTLM Challenge *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NTLM Challenge Response *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Authentication Success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 200: OK</a:t>
            </a:r>
            <a:endParaRPr lang="en-GB" sz="1400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2" y="2285992"/>
            <a:ext cx="44767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 rot="5400000">
            <a:off x="821505" y="3262395"/>
            <a:ext cx="1143008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42976" y="344099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142976" y="3357562"/>
            <a:ext cx="1214446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00166" y="3593390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857356" y="1714488"/>
            <a:ext cx="1357322" cy="5000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 &amp; 4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821505" y="3250405"/>
            <a:ext cx="1143008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42976" y="342900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5.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1142976" y="3286124"/>
            <a:ext cx="1214446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00166" y="3521952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1035819" y="3321843"/>
            <a:ext cx="1143008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28728" y="3500438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7.</a:t>
            </a:r>
            <a:endParaRPr lang="en-GB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285852" y="4929198"/>
            <a:ext cx="242889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5984" y="4572008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8.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V="1">
            <a:off x="2821769" y="3107529"/>
            <a:ext cx="1428760" cy="10715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71868" y="3429000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9.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rot="16200000" flipV="1">
            <a:off x="2678893" y="3178967"/>
            <a:ext cx="1428760" cy="107157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6116" y="328612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10.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285852" y="5214950"/>
            <a:ext cx="2428892" cy="158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85984" y="4857760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11.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892943" y="3393281"/>
            <a:ext cx="1500198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42976" y="3571876"/>
            <a:ext cx="49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12.</a:t>
            </a:r>
            <a:endParaRPr lang="en-GB" dirty="0"/>
          </a:p>
        </p:txBody>
      </p:sp>
      <p:graphicFrame>
        <p:nvGraphicFramePr>
          <p:cNvPr id="31" name="Diagram 30"/>
          <p:cNvGraphicFramePr/>
          <p:nvPr/>
        </p:nvGraphicFramePr>
        <p:xfrm>
          <a:off x="5181600" y="4953000"/>
          <a:ext cx="3643306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76200" y="628652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Max NTLM </a:t>
            </a:r>
            <a:r>
              <a:rPr lang="en-GB" dirty="0" err="1" smtClean="0"/>
              <a:t>Auths</a:t>
            </a:r>
            <a:r>
              <a:rPr lang="en-GB" dirty="0" smtClean="0"/>
              <a:t> (2 by default) can be tweaked, but can tank your DCs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4" grpId="0" animBg="1"/>
      <p:bldP spid="14" grpId="1" animBg="1"/>
      <p:bldP spid="16" grpId="0"/>
      <p:bldP spid="16" grpId="1"/>
      <p:bldP spid="18" grpId="0"/>
      <p:bldP spid="18" grpId="1"/>
      <p:bldP spid="20" grpId="0"/>
      <p:bldP spid="20" grpId="1"/>
      <p:bldP spid="22" grpId="0"/>
      <p:bldP spid="22" grpId="1"/>
      <p:bldP spid="24" grpId="0"/>
      <p:bldP spid="24" grpId="1"/>
      <p:bldP spid="26" grpId="0"/>
      <p:bldP spid="26" grpId="1"/>
      <p:bldP spid="28" grpId="0"/>
      <p:bldP spid="28" grpId="1"/>
      <p:bldP spid="30" grpId="0"/>
      <p:bldGraphic spid="31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534400" cy="762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Windows Authentication (Kerberos)</a:t>
            </a:r>
            <a:endParaRPr lang="en-US" sz="4000" dirty="0"/>
          </a:p>
        </p:txBody>
      </p:sp>
      <p:sp>
        <p:nvSpPr>
          <p:cNvPr id="4" name="Content Placeholder 17"/>
          <p:cNvSpPr>
            <a:spLocks noGrp="1"/>
          </p:cNvSpPr>
          <p:nvPr>
            <p:ph sz="half" idx="4294967295"/>
          </p:nvPr>
        </p:nvSpPr>
        <p:spPr>
          <a:xfrm>
            <a:off x="4929190" y="1785926"/>
            <a:ext cx="4071966" cy="28575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400" dirty="0" smtClean="0"/>
              <a:t>HTTP GET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HTTP: 401 WWW-Authenticate: Negotiate or</a:t>
            </a:r>
            <a:br>
              <a:rPr lang="en-GB" sz="1400" dirty="0" smtClean="0"/>
            </a:br>
            <a:r>
              <a:rPr lang="en-GB" sz="1400" dirty="0" smtClean="0"/>
              <a:t>Kerberos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Request Service Ticket from KDC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Service Ticket returned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 GET with authenticator</a:t>
            </a:r>
          </a:p>
          <a:p>
            <a:pPr>
              <a:buFont typeface="+mj-lt"/>
              <a:buAutoNum type="arabicPeriod"/>
            </a:pPr>
            <a:r>
              <a:rPr lang="en-GB" sz="1400" dirty="0" smtClean="0"/>
              <a:t>HTTP 200 OK</a:t>
            </a:r>
          </a:p>
          <a:p>
            <a:pPr>
              <a:buFont typeface="+mj-lt"/>
              <a:buAutoNum type="arabicPeriod"/>
            </a:pPr>
            <a:endParaRPr lang="en-GB" sz="1400" dirty="0" smtClean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2" y="2285992"/>
            <a:ext cx="44767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857224" y="3226676"/>
            <a:ext cx="1071570" cy="1143008"/>
            <a:chOff x="857224" y="3226676"/>
            <a:chExt cx="1071570" cy="1143008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821505" y="3262395"/>
              <a:ext cx="1143008" cy="107157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142976" y="344099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1.</a:t>
              </a:r>
              <a:endParaRPr lang="en-GB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14414" y="3286124"/>
            <a:ext cx="1071570" cy="1214446"/>
            <a:chOff x="1214414" y="3286124"/>
            <a:chExt cx="1071570" cy="1214446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1142976" y="3357562"/>
              <a:ext cx="1214446" cy="107157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500166" y="3593390"/>
              <a:ext cx="490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2.</a:t>
              </a:r>
              <a:endParaRPr lang="en-GB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28926" y="3000372"/>
            <a:ext cx="1071570" cy="1500198"/>
            <a:chOff x="2928926" y="3000372"/>
            <a:chExt cx="1071570" cy="1500198"/>
          </a:xfrm>
        </p:grpSpPr>
        <p:cxnSp>
          <p:nvCxnSpPr>
            <p:cNvPr id="13" name="Straight Arrow Connector 12"/>
            <p:cNvCxnSpPr/>
            <p:nvPr/>
          </p:nvCxnSpPr>
          <p:spPr>
            <a:xfrm rot="16200000" flipH="1">
              <a:off x="2714612" y="3214686"/>
              <a:ext cx="1500198" cy="107157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500430" y="3357562"/>
              <a:ext cx="490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3.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14612" y="3143248"/>
            <a:ext cx="1000132" cy="1500198"/>
            <a:chOff x="2714612" y="3143248"/>
            <a:chExt cx="1000132" cy="1500198"/>
          </a:xfrm>
        </p:grpSpPr>
        <p:cxnSp>
          <p:nvCxnSpPr>
            <p:cNvPr id="16" name="Straight Arrow Connector 15"/>
            <p:cNvCxnSpPr/>
            <p:nvPr/>
          </p:nvCxnSpPr>
          <p:spPr>
            <a:xfrm rot="16200000" flipH="1">
              <a:off x="2464579" y="3393281"/>
              <a:ext cx="1500198" cy="1000132"/>
            </a:xfrm>
            <a:prstGeom prst="straightConnector1">
              <a:avLst/>
            </a:prstGeom>
            <a:ln w="38100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928926" y="3857628"/>
              <a:ext cx="490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4.</a:t>
              </a:r>
              <a:endParaRPr lang="en-GB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28662" y="3286124"/>
            <a:ext cx="1071570" cy="1143008"/>
            <a:chOff x="857224" y="3226676"/>
            <a:chExt cx="1071570" cy="1143008"/>
          </a:xfrm>
        </p:grpSpPr>
        <p:cxnSp>
          <p:nvCxnSpPr>
            <p:cNvPr id="19" name="Straight Arrow Connector 18"/>
            <p:cNvCxnSpPr/>
            <p:nvPr/>
          </p:nvCxnSpPr>
          <p:spPr>
            <a:xfrm rot="5400000">
              <a:off x="821505" y="3262395"/>
              <a:ext cx="1143008" cy="107157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2976" y="344099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5.</a:t>
              </a:r>
              <a:endParaRPr lang="en-GB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85852" y="3357562"/>
            <a:ext cx="1071570" cy="1214446"/>
            <a:chOff x="1214414" y="3286124"/>
            <a:chExt cx="1071570" cy="1214446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1142976" y="3357562"/>
              <a:ext cx="1214446" cy="107157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500166" y="3593390"/>
              <a:ext cx="4905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6.</a:t>
              </a:r>
              <a:endParaRPr lang="en-GB" dirty="0"/>
            </a:p>
          </p:txBody>
        </p:sp>
      </p:grpSp>
      <p:graphicFrame>
        <p:nvGraphicFramePr>
          <p:cNvPr id="24" name="Diagram 23"/>
          <p:cNvGraphicFramePr/>
          <p:nvPr/>
        </p:nvGraphicFramePr>
        <p:xfrm>
          <a:off x="5500694" y="5072074"/>
          <a:ext cx="3143272" cy="92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NTLM &amp; Kerberos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429684" cy="4150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0797"/>
                <a:gridCol w="2791196"/>
                <a:gridCol w="377769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NTLM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Kerberos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Cryptography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Symmetric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Symmetric and/or Asymmetric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Trusted 3</a:t>
                      </a:r>
                      <a:r>
                        <a:rPr lang="en-GB" b="1" baseline="30000" dirty="0" smtClean="0"/>
                        <a:t>rd</a:t>
                      </a:r>
                      <a:r>
                        <a:rPr lang="en-GB" b="1" dirty="0" smtClean="0"/>
                        <a:t> Party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Domain Controller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Domain</a:t>
                      </a:r>
                      <a:r>
                        <a:rPr lang="en-GB" baseline="0" dirty="0" smtClean="0"/>
                        <a:t> Controller with KDC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Domain Controller and Enterprise CA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Supported Clients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9x,</a:t>
                      </a:r>
                      <a:r>
                        <a:rPr lang="en-GB" baseline="0" dirty="0" smtClean="0"/>
                        <a:t> Me, NT4, 2000 and above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Windows 2000 and above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Features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 auth (pass</a:t>
                      </a:r>
                      <a:r>
                        <a:rPr lang="en-GB" baseline="0" dirty="0" smtClean="0"/>
                        <a:t> thru)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Ticketing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mutual </a:t>
                      </a:r>
                      <a:r>
                        <a:rPr lang="en-GB" dirty="0" err="1" smtClean="0"/>
                        <a:t>AuthN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Mutual </a:t>
                      </a:r>
                      <a:r>
                        <a:rPr lang="en-GB" dirty="0" err="1" smtClean="0"/>
                        <a:t>AuthN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delegation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Delegation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Proprietary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Open Standard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Lamer data</a:t>
                      </a:r>
                      <a:r>
                        <a:rPr lang="en-GB" baseline="0" dirty="0" smtClean="0"/>
                        <a:t> protection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Cryptographic</a:t>
                      </a:r>
                      <a:r>
                        <a:rPr lang="en-GB" baseline="0" dirty="0" smtClean="0"/>
                        <a:t> data protection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Why Kerberos with SharePoint?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Security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Inter-server communications</a:t>
            </a:r>
          </a:p>
          <a:p>
            <a:r>
              <a:rPr lang="en-US" sz="3600" dirty="0" smtClean="0"/>
              <a:t>End user authentication</a:t>
            </a:r>
          </a:p>
          <a:p>
            <a:r>
              <a:rPr lang="en-US" sz="3600" dirty="0" smtClean="0"/>
              <a:t>Applications that require Delegation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RPS possible</a:t>
            </a:r>
          </a:p>
          <a:p>
            <a:pPr lvl="1"/>
            <a:r>
              <a:rPr lang="en-GB" dirty="0" smtClean="0"/>
              <a:t>due to dramatically less </a:t>
            </a:r>
            <a:r>
              <a:rPr lang="en-GB" dirty="0" err="1" smtClean="0"/>
              <a:t>AuthN</a:t>
            </a:r>
            <a:r>
              <a:rPr lang="en-GB" dirty="0" smtClean="0"/>
              <a:t> round trips</a:t>
            </a:r>
          </a:p>
          <a:p>
            <a:r>
              <a:rPr lang="en-GB" dirty="0" smtClean="0"/>
              <a:t>Reduction in impact on Domain Controllers</a:t>
            </a:r>
          </a:p>
          <a:p>
            <a:r>
              <a:rPr lang="en-GB" dirty="0" smtClean="0"/>
              <a:t>Long user sessions</a:t>
            </a:r>
          </a:p>
          <a:p>
            <a:endParaRPr lang="en-GB" dirty="0" smtClean="0"/>
          </a:p>
          <a:p>
            <a:r>
              <a:rPr lang="en-GB" dirty="0" smtClean="0"/>
              <a:t>Performance myths:</a:t>
            </a:r>
          </a:p>
          <a:p>
            <a:pPr lvl="1"/>
            <a:r>
              <a:rPr lang="en-US" dirty="0" smtClean="0"/>
              <a:t>“Kerberos makes SharePoint faster”</a:t>
            </a:r>
          </a:p>
          <a:p>
            <a:pPr lvl="1"/>
            <a:r>
              <a:rPr lang="en-US" dirty="0" smtClean="0"/>
              <a:t>“One DC for every three WFEs”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Comparison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3337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latin typeface="+mj-lt"/>
                        </a:rPr>
                        <a:t>Ave RPS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latin typeface="+mj-lt"/>
                        </a:rPr>
                        <a:t>Ave PRT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latin typeface="+mj-lt"/>
                        </a:rPr>
                        <a:t>"Standard" Session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latin typeface="+mj-lt"/>
                        </a:rPr>
                        <a:t>Kerberos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latin typeface="+mj-lt"/>
                        </a:rPr>
                        <a:t>35.6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latin typeface="+mj-lt"/>
                        </a:rPr>
                        <a:t>4.18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solidFill>
                            <a:srgbClr val="72CC09"/>
                          </a:solidFill>
                          <a:latin typeface="+mj-lt"/>
                        </a:rPr>
                        <a:t>NTLM</a:t>
                      </a:r>
                      <a:endParaRPr lang="en-GB" sz="2000" b="1" i="0" u="none" strike="noStrike" dirty="0">
                        <a:solidFill>
                          <a:srgbClr val="72CC09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solidFill>
                            <a:srgbClr val="72CC09"/>
                          </a:solidFill>
                          <a:latin typeface="+mj-lt"/>
                        </a:rPr>
                        <a:t>42.6</a:t>
                      </a:r>
                      <a:endParaRPr lang="en-GB" sz="2000" b="1" i="0" u="none" strike="noStrike" dirty="0">
                        <a:solidFill>
                          <a:srgbClr val="72CC09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solidFill>
                            <a:srgbClr val="72CC09"/>
                          </a:solidFill>
                          <a:latin typeface="+mj-lt"/>
                        </a:rPr>
                        <a:t>3.29</a:t>
                      </a:r>
                      <a:endParaRPr lang="en-GB" sz="2000" b="1" i="0" u="none" strike="noStrike" dirty="0">
                        <a:solidFill>
                          <a:srgbClr val="72CC09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latin typeface="+mj-lt"/>
                        </a:rPr>
                        <a:t>"</a:t>
                      </a:r>
                      <a:r>
                        <a:rPr lang="en-GB" sz="2000" b="1" u="none" strike="noStrike" dirty="0" smtClean="0">
                          <a:latin typeface="+mj-lt"/>
                        </a:rPr>
                        <a:t>Long” Session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kern="1200" dirty="0">
                          <a:solidFill>
                            <a:srgbClr val="72CC09"/>
                          </a:solidFill>
                          <a:latin typeface="+mj-lt"/>
                          <a:ea typeface="+mn-ea"/>
                          <a:cs typeface="+mn-cs"/>
                        </a:rPr>
                        <a:t>Kerberos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rgbClr val="72CC09"/>
                          </a:solidFill>
                          <a:latin typeface="+mj-lt"/>
                          <a:ea typeface="+mn-ea"/>
                          <a:cs typeface="+mn-cs"/>
                        </a:rPr>
                        <a:t>58.2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rgbClr val="72CC09"/>
                          </a:solidFill>
                          <a:latin typeface="+mj-lt"/>
                          <a:ea typeface="+mn-ea"/>
                          <a:cs typeface="+mn-cs"/>
                        </a:rPr>
                        <a:t>3.16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latin typeface="+mj-lt"/>
                        </a:rPr>
                        <a:t>NTLM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latin typeface="+mj-lt"/>
                        </a:rPr>
                        <a:t>42.3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latin typeface="+mj-lt"/>
                        </a:rPr>
                        <a:t>3.89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Delegation </a:t>
            </a:r>
          </a:p>
          <a:p>
            <a:pPr lvl="1"/>
            <a:r>
              <a:rPr lang="en-GB" dirty="0" smtClean="0"/>
              <a:t>RSS Viewer</a:t>
            </a:r>
          </a:p>
          <a:p>
            <a:pPr lvl="1"/>
            <a:r>
              <a:rPr lang="en-GB" dirty="0" smtClean="0"/>
              <a:t>Excel Services to MSAS</a:t>
            </a:r>
          </a:p>
          <a:p>
            <a:pPr lvl="1"/>
            <a:r>
              <a:rPr lang="en-GB" dirty="0" smtClean="0"/>
              <a:t>Other applications</a:t>
            </a:r>
          </a:p>
          <a:p>
            <a:pPr lvl="1"/>
            <a:r>
              <a:rPr lang="en-GB" dirty="0" smtClean="0"/>
              <a:t>Custom code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Implementing Kerberos with SharePoint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the speakers...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Spencer Harbar,</a:t>
            </a:r>
            <a:r>
              <a:rPr lang="en-US" sz="2000" dirty="0" smtClean="0"/>
              <a:t> </a:t>
            </a:r>
            <a:r>
              <a:rPr lang="en-US" sz="1600" dirty="0" smtClean="0"/>
              <a:t>MVP, MCTS, MCSD.NET, MCAD, MCSE, APM</a:t>
            </a:r>
            <a:endParaRPr lang="en-US" dirty="0" smtClean="0"/>
          </a:p>
          <a:p>
            <a:pPr lvl="1"/>
            <a:r>
              <a:rPr lang="en-US" sz="2000" dirty="0" smtClean="0">
                <a:hlinkClick r:id="rId3"/>
              </a:rPr>
              <a:t>www.harbar.net</a:t>
            </a:r>
            <a:endParaRPr lang="en-US" sz="2000" dirty="0" smtClean="0"/>
          </a:p>
          <a:p>
            <a:pPr lvl="1"/>
            <a:r>
              <a:rPr lang="en-US" sz="2000" dirty="0" smtClean="0"/>
              <a:t>Enterprise Architect working with some of Microsoft’s largest customers deploying Office SharePoint Server 2007.</a:t>
            </a:r>
          </a:p>
          <a:p>
            <a:pPr lvl="1"/>
            <a:r>
              <a:rPr lang="en-US" sz="2000" dirty="0" smtClean="0"/>
              <a:t>15 years in Enterprise IT</a:t>
            </a:r>
          </a:p>
          <a:p>
            <a:pPr lvl="1"/>
            <a:r>
              <a:rPr lang="en-US" sz="2000" dirty="0" smtClean="0"/>
              <a:t>ISPA </a:t>
            </a:r>
            <a:r>
              <a:rPr lang="en-US" sz="2000" dirty="0" smtClean="0"/>
              <a:t>Board Member</a:t>
            </a:r>
          </a:p>
          <a:p>
            <a:pPr lvl="1"/>
            <a:endParaRPr lang="en-GB" sz="2000" dirty="0" smtClean="0"/>
          </a:p>
          <a:p>
            <a:r>
              <a:rPr lang="en-GB" dirty="0" smtClean="0"/>
              <a:t>Bob Fox, </a:t>
            </a:r>
            <a:r>
              <a:rPr lang="en-GB" sz="2000" dirty="0" smtClean="0"/>
              <a:t>MVP, MCTS</a:t>
            </a:r>
            <a:endParaRPr lang="en-GB" dirty="0" smtClean="0"/>
          </a:p>
          <a:p>
            <a:pPr lvl="1"/>
            <a:r>
              <a:rPr lang="en-US" sz="2000" dirty="0" smtClean="0">
                <a:hlinkClick r:id="rId3"/>
              </a:rPr>
              <a:t>bobfox.securespsite.com</a:t>
            </a:r>
          </a:p>
          <a:p>
            <a:pPr lvl="1"/>
            <a:r>
              <a:rPr lang="en-US" sz="2000" dirty="0" smtClean="0"/>
              <a:t>IT Professional with over 15 years experience</a:t>
            </a:r>
          </a:p>
          <a:p>
            <a:pPr lvl="1"/>
            <a:r>
              <a:rPr lang="en-US" sz="2000" dirty="0" smtClean="0"/>
              <a:t>Specializing in SharePoint architecture and deployment</a:t>
            </a:r>
          </a:p>
          <a:p>
            <a:pPr lvl="1"/>
            <a:r>
              <a:rPr lang="en-US" sz="2000" dirty="0" smtClean="0"/>
              <a:t>ISPA Board Member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SharePoint Comedy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You’ve all seen the lamer dialog: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en-GB" sz="1050" dirty="0" smtClean="0"/>
          </a:p>
          <a:p>
            <a:r>
              <a:rPr lang="en-GB" sz="2800" dirty="0" smtClean="0"/>
              <a:t>SharePoint books say: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i="1" dirty="0" smtClean="0"/>
              <a:t>“we recommend Kerberos but we’re not </a:t>
            </a:r>
            <a:r>
              <a:rPr lang="en-GB" sz="2000" i="1" dirty="0" err="1" smtClean="0"/>
              <a:t>gonna</a:t>
            </a:r>
            <a:r>
              <a:rPr lang="en-GB" sz="2000" i="1" dirty="0" smtClean="0"/>
              <a:t> tell you how to set it up, here’s a link to a non SharePoint KB“</a:t>
            </a:r>
            <a:endParaRPr lang="en-GB" dirty="0" smtClean="0"/>
          </a:p>
          <a:p>
            <a:r>
              <a:rPr lang="en-GB" sz="2800" dirty="0" smtClean="0"/>
              <a:t>Detailed badly on the web with a focus on single server scenarios.</a:t>
            </a:r>
            <a:endParaRPr lang="en-GB" dirty="0" smtClean="0"/>
          </a:p>
          <a:p>
            <a:r>
              <a:rPr lang="en-GB" sz="2800" dirty="0" smtClean="0"/>
              <a:t>Fixed with </a:t>
            </a:r>
            <a:r>
              <a:rPr lang="en-GB" sz="2800" dirty="0" smtClean="0">
                <a:hlinkClick r:id="rId3"/>
              </a:rPr>
              <a:t>http://technet.microsoft.com/en-us/library/cc263449.aspx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6" name="Picture 5" descr="ker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65056"/>
            <a:ext cx="9144000" cy="1092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	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Principal 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Notation is key</a:t>
            </a:r>
            <a:br>
              <a:rPr lang="en-GB" sz="2800" dirty="0" smtClean="0"/>
            </a:br>
            <a:r>
              <a:rPr lang="en-GB" sz="2800" dirty="0" smtClean="0">
                <a:latin typeface="Lucida Console" pitchFamily="49" charset="0"/>
              </a:rPr>
              <a:t>PROTOCOL/HOST:PORT DOMAIN\user</a:t>
            </a:r>
          </a:p>
          <a:p>
            <a:r>
              <a:rPr lang="en-GB" sz="2800" dirty="0" smtClean="0">
                <a:latin typeface="+mj-lt"/>
              </a:rPr>
              <a:t>Example:</a:t>
            </a:r>
            <a:r>
              <a:rPr lang="en-GB" sz="2800" dirty="0" smtClean="0">
                <a:latin typeface="Lucida Console" pitchFamily="49" charset="0"/>
              </a:rPr>
              <a:t/>
            </a:r>
            <a:br>
              <a:rPr lang="en-GB" sz="2800" dirty="0" smtClean="0">
                <a:latin typeface="Lucida Console" pitchFamily="49" charset="0"/>
              </a:rPr>
            </a:br>
            <a:r>
              <a:rPr lang="en-GB" sz="2400" dirty="0" smtClean="0">
                <a:latin typeface="Lucida Console" pitchFamily="49" charset="0"/>
              </a:rPr>
              <a:t>http/intranet SHAREPOINT\</a:t>
            </a:r>
            <a:r>
              <a:rPr lang="en-GB" sz="2400" dirty="0" err="1" smtClean="0">
                <a:latin typeface="Lucida Console" pitchFamily="49" charset="0"/>
              </a:rPr>
              <a:t>SPContent</a:t>
            </a:r>
            <a:endParaRPr lang="en-GB" sz="2800" dirty="0" smtClean="0">
              <a:latin typeface="Lucida Console" pitchFamily="49" charset="0"/>
            </a:endParaRPr>
          </a:p>
          <a:p>
            <a:r>
              <a:rPr lang="en-GB" sz="2800" dirty="0" smtClean="0"/>
              <a:t>Port is not required when using default port.</a:t>
            </a:r>
            <a:br>
              <a:rPr lang="en-GB" sz="2800" dirty="0" smtClean="0"/>
            </a:br>
            <a:endParaRPr lang="en-GB" sz="2800" dirty="0" smtClean="0"/>
          </a:p>
          <a:p>
            <a:r>
              <a:rPr lang="en-GB" sz="2800" dirty="0" smtClean="0"/>
              <a:t>Best Practice: SPN for both hostname and “fully qualified” name:</a:t>
            </a:r>
            <a:br>
              <a:rPr lang="en-GB" sz="2800" dirty="0" smtClean="0"/>
            </a:br>
            <a:r>
              <a:rPr lang="en-GB" sz="2000" dirty="0" smtClean="0">
                <a:latin typeface="Lucida Console" pitchFamily="49" charset="0"/>
              </a:rPr>
              <a:t>http/intranet SHAREPOINT\</a:t>
            </a:r>
            <a:r>
              <a:rPr lang="en-GB" sz="2000" dirty="0" err="1" smtClean="0">
                <a:latin typeface="Lucida Console" pitchFamily="49" charset="0"/>
              </a:rPr>
              <a:t>SPContent</a:t>
            </a:r>
            <a:r>
              <a:rPr lang="en-GB" sz="2000" dirty="0" smtClean="0">
                <a:latin typeface="Lucida Console" pitchFamily="49" charset="0"/>
              </a:rPr>
              <a:t/>
            </a:r>
            <a:br>
              <a:rPr lang="en-GB" sz="2000" dirty="0" smtClean="0">
                <a:latin typeface="Lucida Console" pitchFamily="49" charset="0"/>
              </a:rPr>
            </a:br>
            <a:r>
              <a:rPr lang="en-GB" sz="2000" dirty="0" smtClean="0">
                <a:latin typeface="Lucida Console" pitchFamily="49" charset="0"/>
              </a:rPr>
              <a:t>http/intranet.sharepoint.com SHAREPOINT\</a:t>
            </a:r>
            <a:r>
              <a:rPr lang="en-GB" sz="2000" dirty="0" err="1" smtClean="0">
                <a:latin typeface="Lucida Console" pitchFamily="49" charset="0"/>
              </a:rPr>
              <a:t>SPContent</a:t>
            </a:r>
            <a:endParaRPr lang="en-GB" sz="2000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Shared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Install Infrastructure Updates (or later) on all servers in farm</a:t>
            </a:r>
          </a:p>
          <a:p>
            <a:r>
              <a:rPr lang="en-GB" sz="2800" dirty="0" smtClean="0"/>
              <a:t>Add Registry Key</a:t>
            </a:r>
            <a:br>
              <a:rPr lang="en-GB" sz="2800" dirty="0" smtClean="0"/>
            </a:br>
            <a:r>
              <a:rPr lang="en-US" sz="2000" dirty="0" smtClean="0">
                <a:latin typeface="Lucida Console" pitchFamily="49" charset="0"/>
              </a:rPr>
              <a:t>HKLM\Software\Microsoft\Office Server\12.0\</a:t>
            </a:r>
            <a:r>
              <a:rPr lang="en-US" sz="2000" dirty="0" err="1" smtClean="0">
                <a:latin typeface="Lucida Console" pitchFamily="49" charset="0"/>
              </a:rPr>
              <a:t>KerberosSpnFormat</a:t>
            </a:r>
            <a:r>
              <a:rPr lang="en-US" sz="2000" dirty="0" smtClean="0">
                <a:latin typeface="Lucida Console" pitchFamily="49" charset="0"/>
              </a:rPr>
              <a:t> = 1</a:t>
            </a:r>
            <a:endParaRPr lang="en-GB" sz="2800" dirty="0" smtClean="0"/>
          </a:p>
          <a:p>
            <a:r>
              <a:rPr lang="en-GB" sz="2800" dirty="0" smtClean="0"/>
              <a:t>Reboot!</a:t>
            </a:r>
          </a:p>
          <a:p>
            <a:r>
              <a:rPr lang="en-GB" sz="2800" dirty="0" smtClean="0"/>
              <a:t>SPNs for each machine</a:t>
            </a:r>
            <a:br>
              <a:rPr lang="en-GB" sz="2800" dirty="0" smtClean="0"/>
            </a:br>
            <a:r>
              <a:rPr lang="en-US" sz="1800" dirty="0" smtClean="0">
                <a:latin typeface="Lucida Console" pitchFamily="49" charset="0"/>
              </a:rPr>
              <a:t>MSSP/server1:56737/SharedServices1  domain\user1</a:t>
            </a:r>
            <a:br>
              <a:rPr lang="en-US" sz="1800" dirty="0" smtClean="0">
                <a:latin typeface="Lucida Console" pitchFamily="49" charset="0"/>
              </a:rPr>
            </a:br>
            <a:r>
              <a:rPr lang="en-US" sz="1800" dirty="0" smtClean="0">
                <a:latin typeface="Lucida Console" pitchFamily="49" charset="0"/>
              </a:rPr>
              <a:t>MSSP/server1:56738/SharedServices1  domain\user1</a:t>
            </a:r>
            <a:endParaRPr lang="en-US" sz="2000" dirty="0" smtClean="0">
              <a:latin typeface="Lucida Console" pitchFamily="49" charset="0"/>
            </a:endParaRPr>
          </a:p>
          <a:p>
            <a:r>
              <a:rPr lang="en-GB" sz="2800" dirty="0" smtClean="0"/>
              <a:t>Configure Shared Services </a:t>
            </a:r>
            <a:br>
              <a:rPr lang="en-GB" sz="2800" dirty="0" smtClean="0"/>
            </a:br>
            <a:r>
              <a:rPr lang="en-GB" sz="1800" dirty="0" smtClean="0">
                <a:latin typeface="Lucida Console" pitchFamily="49" charset="0"/>
              </a:rPr>
              <a:t>Stsadm.exe –o </a:t>
            </a:r>
            <a:r>
              <a:rPr lang="en-GB" sz="1800" dirty="0" err="1" smtClean="0">
                <a:latin typeface="Lucida Console" pitchFamily="49" charset="0"/>
              </a:rPr>
              <a:t>setsharedwebserviceauthn</a:t>
            </a:r>
            <a:r>
              <a:rPr lang="en-GB" sz="1800" dirty="0" smtClean="0">
                <a:latin typeface="Lucida Console" pitchFamily="49" charset="0"/>
              </a:rPr>
              <a:t> -negotiate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PAC Validation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Privilege Attribute Certificate validation takes place by default (on Windows 2003)</a:t>
            </a:r>
          </a:p>
          <a:p>
            <a:r>
              <a:rPr lang="en-GB" sz="2800" dirty="0" smtClean="0"/>
              <a:t>Still making use of Secure Channel</a:t>
            </a:r>
          </a:p>
          <a:p>
            <a:pPr lvl="1"/>
            <a:r>
              <a:rPr lang="en-GB" sz="2400" dirty="0" smtClean="0"/>
              <a:t>causes delays</a:t>
            </a:r>
          </a:p>
          <a:p>
            <a:pPr lvl="1"/>
            <a:r>
              <a:rPr lang="en-GB" sz="2400" dirty="0" smtClean="0"/>
              <a:t>perceived poor performance</a:t>
            </a:r>
          </a:p>
          <a:p>
            <a:r>
              <a:rPr lang="en-GB" sz="2800" dirty="0" smtClean="0"/>
              <a:t>Windows 2003 SP2 introduces ability to disable (90673)</a:t>
            </a:r>
          </a:p>
          <a:p>
            <a:r>
              <a:rPr lang="en-GB" sz="2800" dirty="0" smtClean="0"/>
              <a:t>DWORD: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>
                <a:latin typeface="Lucida Console" pitchFamily="49" charset="0"/>
              </a:rPr>
              <a:t>HKLM\System\</a:t>
            </a:r>
            <a:r>
              <a:rPr lang="en-GB" sz="2000" dirty="0" err="1" smtClean="0">
                <a:latin typeface="Lucida Console" pitchFamily="49" charset="0"/>
              </a:rPr>
              <a:t>CurrentControlSet</a:t>
            </a:r>
            <a:r>
              <a:rPr lang="en-GB" sz="2000" dirty="0" smtClean="0">
                <a:latin typeface="Lucida Console" pitchFamily="49" charset="0"/>
              </a:rPr>
              <a:t>\Control\</a:t>
            </a:r>
            <a:r>
              <a:rPr lang="en-GB" sz="2000" dirty="0" err="1" smtClean="0">
                <a:latin typeface="Lucida Console" pitchFamily="49" charset="0"/>
              </a:rPr>
              <a:t>Lsa</a:t>
            </a:r>
            <a:r>
              <a:rPr lang="en-GB" sz="2000" dirty="0" smtClean="0">
                <a:latin typeface="Lucida Console" pitchFamily="49" charset="0"/>
              </a:rPr>
              <a:t>\Kerberos\Parameters\</a:t>
            </a:r>
            <a:r>
              <a:rPr lang="en-GB" sz="2000" dirty="0" err="1" smtClean="0">
                <a:latin typeface="Lucida Console" pitchFamily="49" charset="0"/>
              </a:rPr>
              <a:t>ValidateKdcPacSignature</a:t>
            </a:r>
            <a:r>
              <a:rPr lang="en-GB" sz="2000" dirty="0" smtClean="0">
                <a:latin typeface="Lucida Console" pitchFamily="49" charset="0"/>
              </a:rPr>
              <a:t> = 0</a:t>
            </a:r>
          </a:p>
          <a:p>
            <a:r>
              <a:rPr lang="en-GB" sz="2800" dirty="0" smtClean="0">
                <a:latin typeface="+mj-lt"/>
              </a:rPr>
              <a:t>On Windows 2008 default is off (0)</a:t>
            </a:r>
            <a:endParaRPr lang="en-GB" sz="4000" dirty="0" smtClean="0">
              <a:latin typeface="+mj-lt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Implementing Kerberos for SHAREPOINT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SQL Server, Central Administration, Web Applications, Shared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Testing and validation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test from DC or Web Server!</a:t>
            </a:r>
          </a:p>
          <a:p>
            <a:r>
              <a:rPr lang="en-US" dirty="0" smtClean="0"/>
              <a:t>Windows Security Auditing</a:t>
            </a:r>
          </a:p>
          <a:p>
            <a:r>
              <a:rPr lang="en-US" dirty="0" smtClean="0"/>
              <a:t>Kerberos Auditing</a:t>
            </a:r>
          </a:p>
          <a:p>
            <a:r>
              <a:rPr lang="en-US" dirty="0" err="1" smtClean="0"/>
              <a:t>Kerbtray</a:t>
            </a:r>
            <a:r>
              <a:rPr lang="en-US" dirty="0" smtClean="0"/>
              <a:t> and </a:t>
            </a:r>
            <a:r>
              <a:rPr lang="en-US" dirty="0" err="1" smtClean="0"/>
              <a:t>Klist</a:t>
            </a:r>
            <a:endParaRPr lang="en-US" dirty="0" smtClean="0"/>
          </a:p>
          <a:p>
            <a:r>
              <a:rPr lang="en-US" dirty="0" err="1" smtClean="0"/>
              <a:t>Netmon</a:t>
            </a:r>
            <a:r>
              <a:rPr lang="en-US" dirty="0" smtClean="0"/>
              <a:t> and Fiddler (etc)</a:t>
            </a:r>
          </a:p>
          <a:p>
            <a:r>
              <a:rPr lang="en-US" dirty="0" smtClean="0"/>
              <a:t>IIS Log Files, IIS7 Failed Request Tracing</a:t>
            </a:r>
          </a:p>
          <a:p>
            <a:r>
              <a:rPr lang="en-US" dirty="0" smtClean="0"/>
              <a:t>Above all, be patient!</a:t>
            </a:r>
          </a:p>
          <a:p>
            <a:pPr lvl="1"/>
            <a:r>
              <a:rPr lang="en-US" sz="2400" dirty="0" smtClean="0"/>
              <a:t>Use IISRESET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Authentication Methodologies</a:t>
            </a:r>
          </a:p>
          <a:p>
            <a:r>
              <a:rPr lang="en-US" sz="3600" dirty="0" smtClean="0"/>
              <a:t>What is Kerberos?</a:t>
            </a:r>
          </a:p>
          <a:p>
            <a:r>
              <a:rPr lang="en-GB" sz="3600" dirty="0" smtClean="0"/>
              <a:t>Why Kerberos with SharePoint?</a:t>
            </a:r>
          </a:p>
          <a:p>
            <a:r>
              <a:rPr lang="en-GB" sz="3600" dirty="0" smtClean="0"/>
              <a:t>Implementing Kerberos with SharePoint</a:t>
            </a:r>
          </a:p>
          <a:p>
            <a:r>
              <a:rPr lang="en-GB" sz="3600" dirty="0" smtClean="0"/>
              <a:t>Common Problems</a:t>
            </a:r>
          </a:p>
          <a:p>
            <a:r>
              <a:rPr lang="en-GB" sz="3600" dirty="0" smtClean="0"/>
              <a:t>Best Practices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Issues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Issue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006725"/>
          </a:xfrm>
        </p:spPr>
        <p:txBody>
          <a:bodyPr/>
          <a:lstStyle/>
          <a:p>
            <a:r>
              <a:rPr lang="en-GB" dirty="0" err="1" smtClean="0"/>
              <a:t>Mis</a:t>
            </a:r>
            <a:r>
              <a:rPr lang="en-GB" dirty="0" smtClean="0"/>
              <a:t>-configured SPNs</a:t>
            </a:r>
          </a:p>
          <a:p>
            <a:r>
              <a:rPr lang="en-GB" dirty="0" smtClean="0"/>
              <a:t>Duplicate SPNs	</a:t>
            </a:r>
          </a:p>
          <a:p>
            <a:r>
              <a:rPr lang="en-GB" dirty="0" smtClean="0"/>
              <a:t>PAC Validation</a:t>
            </a:r>
          </a:p>
          <a:p>
            <a:r>
              <a:rPr lang="en-GB" dirty="0" smtClean="0"/>
              <a:t>Host name issues</a:t>
            </a:r>
          </a:p>
          <a:p>
            <a:r>
              <a:rPr lang="en-GB" dirty="0" smtClean="0"/>
              <a:t>Load Balancing Myths</a:t>
            </a:r>
          </a:p>
          <a:p>
            <a:r>
              <a:rPr lang="en-GB" dirty="0" smtClean="0"/>
              <a:t>IE6 Clients use NTLM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Best Practice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59125"/>
          </a:xfrm>
        </p:spPr>
        <p:txBody>
          <a:bodyPr/>
          <a:lstStyle/>
          <a:p>
            <a:r>
              <a:rPr lang="en-GB" dirty="0" smtClean="0"/>
              <a:t>Use correct notation!</a:t>
            </a:r>
          </a:p>
          <a:p>
            <a:r>
              <a:rPr lang="en-GB" dirty="0" smtClean="0"/>
              <a:t>Use new –X switch</a:t>
            </a:r>
          </a:p>
          <a:p>
            <a:r>
              <a:rPr lang="en-GB" dirty="0" smtClean="0"/>
              <a:t>Disable PAC Validation</a:t>
            </a:r>
          </a:p>
          <a:p>
            <a:r>
              <a:rPr lang="en-GB" dirty="0" smtClean="0"/>
              <a:t>Never use </a:t>
            </a:r>
            <a:r>
              <a:rPr lang="en-GB" dirty="0" err="1" smtClean="0"/>
              <a:t>CNames</a:t>
            </a:r>
            <a:r>
              <a:rPr lang="en-GB" dirty="0" smtClean="0"/>
              <a:t>!</a:t>
            </a:r>
          </a:p>
          <a:p>
            <a:r>
              <a:rPr lang="en-GB" dirty="0" smtClean="0"/>
              <a:t>Setup Web App Correctly</a:t>
            </a:r>
          </a:p>
          <a:p>
            <a:r>
              <a:rPr lang="en-GB" dirty="0" smtClean="0"/>
              <a:t>Don’t use </a:t>
            </a:r>
            <a:r>
              <a:rPr lang="en-GB" dirty="0" err="1" smtClean="0"/>
              <a:t>CNames</a:t>
            </a:r>
            <a:endParaRPr lang="en-GB" dirty="0" smtClean="0"/>
          </a:p>
          <a:p>
            <a:pPr lvl="1"/>
            <a:r>
              <a:rPr lang="en-GB" dirty="0" smtClean="0"/>
              <a:t>or MSKB </a:t>
            </a:r>
            <a:r>
              <a:rPr lang="en-GB" dirty="0" smtClean="0">
                <a:hlinkClick r:id="rId3"/>
              </a:rPr>
              <a:t>911149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7105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DON’T USE ALIASES (</a:t>
            </a:r>
            <a:r>
              <a:rPr lang="en-GB" sz="2400" b="1" dirty="0" err="1" smtClean="0"/>
              <a:t>Cnames</a:t>
            </a:r>
            <a:r>
              <a:rPr lang="en-GB" sz="2400" b="1" dirty="0" smtClean="0"/>
              <a:t>) for Web Applications!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Windows 2003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4196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386715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524000"/>
            <a:ext cx="38671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Windows 2008 if at all possible</a:t>
            </a:r>
          </a:p>
          <a:p>
            <a:r>
              <a:rPr lang="en-GB" dirty="0" smtClean="0"/>
              <a:t>Infrastructure Updates</a:t>
            </a:r>
          </a:p>
          <a:p>
            <a:r>
              <a:rPr lang="en-GB" dirty="0" smtClean="0"/>
              <a:t>NTLM first, then enable Kerberos</a:t>
            </a:r>
          </a:p>
          <a:p>
            <a:r>
              <a:rPr lang="en-GB" dirty="0" smtClean="0"/>
              <a:t>Patience!</a:t>
            </a:r>
          </a:p>
          <a:p>
            <a:r>
              <a:rPr lang="en-GB" dirty="0" smtClean="0"/>
              <a:t>Script configuration after extensive testing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Essential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572000"/>
          </a:xfrm>
        </p:spPr>
        <p:txBody>
          <a:bodyPr/>
          <a:lstStyle/>
          <a:p>
            <a:r>
              <a:rPr lang="en-GB" sz="2400" dirty="0" smtClean="0"/>
              <a:t>CLI: Setspn.exe</a:t>
            </a:r>
          </a:p>
          <a:p>
            <a:pPr lvl="1"/>
            <a:r>
              <a:rPr lang="en-GB" sz="1400" dirty="0" smtClean="0"/>
              <a:t>Windows 2003: part of Resource Kit or separate download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000" dirty="0" smtClean="0">
                <a:hlinkClick r:id="rId3"/>
              </a:rPr>
              <a:t>http://www.microsoft.com/downloads/details.aspx?familyid=9d467a69-57ff-4ae7-96ee-b18c4790cffd</a:t>
            </a:r>
            <a:r>
              <a:rPr lang="en-GB" sz="1000" dirty="0" smtClean="0"/>
              <a:t> </a:t>
            </a:r>
          </a:p>
          <a:p>
            <a:r>
              <a:rPr lang="en-GB" sz="2400" dirty="0" smtClean="0"/>
              <a:t>GUI: Adsiedit.msc</a:t>
            </a:r>
          </a:p>
          <a:p>
            <a:pPr lvl="1"/>
            <a:r>
              <a:rPr lang="en-GB" sz="1400" dirty="0" smtClean="0"/>
              <a:t>Windows 2003: part of support tools (on Windows CD)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GB" sz="1800" dirty="0" smtClean="0"/>
          </a:p>
          <a:p>
            <a:r>
              <a:rPr lang="en-GB" sz="2400" dirty="0" smtClean="0"/>
              <a:t>Kerbtray.exe</a:t>
            </a:r>
            <a:br>
              <a:rPr lang="en-GB" sz="2400" dirty="0" smtClean="0"/>
            </a:br>
            <a:r>
              <a:rPr lang="en-GB" sz="1000" dirty="0" smtClean="0">
                <a:hlinkClick r:id="rId4"/>
              </a:rPr>
              <a:t>http://www.microsoft.com/downloads/details.aspx?familyid=4E3A58BE-29F6-49F6-85BE-E866AF8E7A88</a:t>
            </a:r>
            <a:endParaRPr lang="en-GB" sz="1000" dirty="0" smtClean="0"/>
          </a:p>
          <a:p>
            <a:r>
              <a:rPr lang="en-GB" sz="2400" dirty="0" smtClean="0"/>
              <a:t>Klist.exe</a:t>
            </a:r>
            <a:br>
              <a:rPr lang="en-GB" sz="2400" dirty="0" smtClean="0"/>
            </a:br>
            <a:r>
              <a:rPr lang="en-GB" sz="1000" dirty="0" smtClean="0">
                <a:hlinkClick r:id="rId5"/>
              </a:rPr>
              <a:t>http://www.microsoft.com/DownLoads/details.aspx?familyid=1581E6E7-7E64-4A2D-8ABA-73E909D2A7DC</a:t>
            </a:r>
            <a:endParaRPr lang="en-GB" sz="1000" dirty="0" smtClean="0"/>
          </a:p>
          <a:p>
            <a:pPr lvl="1"/>
            <a:r>
              <a:rPr lang="en-GB" sz="1400" dirty="0" smtClean="0"/>
              <a:t>Both part of the Windows 2003 Resource Kit Tools</a:t>
            </a:r>
            <a:br>
              <a:rPr lang="en-GB" sz="1400" dirty="0" smtClean="0"/>
            </a:br>
            <a:r>
              <a:rPr lang="en-GB" sz="900" dirty="0" smtClean="0">
                <a:hlinkClick r:id="rId3"/>
              </a:rPr>
              <a:t>http://www.microsoft.com/downloads/details.aspx?familyid=9d467a69-57ff-4ae7-96ee-b18c4790cffd</a:t>
            </a:r>
            <a:r>
              <a:rPr lang="en-GB" sz="900" dirty="0" smtClean="0"/>
              <a:t> </a:t>
            </a:r>
            <a:br>
              <a:rPr lang="en-GB" sz="900" dirty="0" smtClean="0"/>
            </a:br>
            <a:endParaRPr lang="en-GB" sz="900" dirty="0" smtClean="0"/>
          </a:p>
          <a:p>
            <a:pPr lvl="1"/>
            <a:endParaRPr lang="en-GB" sz="900" dirty="0" smtClean="0"/>
          </a:p>
          <a:p>
            <a:r>
              <a:rPr lang="en-GB" sz="2400" dirty="0" smtClean="0"/>
              <a:t>Network Monitor 3.2</a:t>
            </a:r>
            <a:br>
              <a:rPr lang="en-GB" sz="2400" dirty="0" smtClean="0"/>
            </a:br>
            <a:r>
              <a:rPr lang="en-GB" sz="1000" dirty="0" smtClean="0">
                <a:hlinkClick r:id="rId6"/>
              </a:rPr>
              <a:t>http://www.microsoft.com/downloads/details.aspx?familyid=f4db40af-1e08-4a21-a26b-ec2f4dc4190d</a:t>
            </a:r>
            <a:r>
              <a:rPr lang="en-GB" sz="1000" dirty="0" smtClean="0"/>
              <a:t> </a:t>
            </a:r>
          </a:p>
          <a:p>
            <a:r>
              <a:rPr lang="en-GB" sz="2400" dirty="0" err="1" smtClean="0"/>
              <a:t>DelegConfig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1000" dirty="0" smtClean="0">
                <a:hlinkClick r:id="rId7"/>
              </a:rPr>
              <a:t>http://www.iis.net/downloads/default.aspx?tabid=34&amp;g=6&amp;i=1434</a:t>
            </a:r>
            <a:r>
              <a:rPr lang="en-GB" sz="1000" dirty="0" smtClean="0"/>
              <a:t> 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Takeaways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It’s easy!!</a:t>
            </a:r>
          </a:p>
          <a:p>
            <a:r>
              <a:rPr lang="en-GB" sz="2400" dirty="0" smtClean="0"/>
              <a:t>However, tons of misinformation and myths on the ‘net</a:t>
            </a:r>
          </a:p>
          <a:p>
            <a:pPr lvl="1"/>
            <a:r>
              <a:rPr lang="en-GB" sz="2000" dirty="0" smtClean="0"/>
              <a:t>DCOM Configuration</a:t>
            </a:r>
          </a:p>
          <a:p>
            <a:pPr lvl="1"/>
            <a:r>
              <a:rPr lang="en-GB" sz="2000" dirty="0" smtClean="0"/>
              <a:t>Delegation</a:t>
            </a:r>
          </a:p>
          <a:p>
            <a:pPr lvl="1"/>
            <a:r>
              <a:rPr lang="en-GB" sz="2000" dirty="0" smtClean="0"/>
              <a:t>Dodgy Blog Posts!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400" dirty="0" smtClean="0"/>
              <a:t>The best links:</a:t>
            </a:r>
          </a:p>
          <a:p>
            <a:pPr lvl="1"/>
            <a:r>
              <a:rPr lang="en-GB" sz="2000" dirty="0" smtClean="0"/>
              <a:t>Configure Kerberos authentication (Office SharePoint Server) </a:t>
            </a:r>
            <a:br>
              <a:rPr lang="en-GB" sz="2000" dirty="0" smtClean="0"/>
            </a:br>
            <a:r>
              <a:rPr lang="en-GB" sz="1000" dirty="0" smtClean="0">
                <a:hlinkClick r:id="rId3"/>
              </a:rPr>
              <a:t>http://technet.microsoft.com/en-us/library/cc263449.aspx</a:t>
            </a:r>
            <a:endParaRPr lang="en-GB" sz="2000" dirty="0" smtClean="0"/>
          </a:p>
          <a:p>
            <a:pPr lvl="1"/>
            <a:r>
              <a:rPr lang="en-GB" sz="2000" dirty="0" smtClean="0"/>
              <a:t>Kerberos Authentication Tools and Settings</a:t>
            </a:r>
            <a:br>
              <a:rPr lang="en-GB" sz="2000" dirty="0" smtClean="0"/>
            </a:br>
            <a:r>
              <a:rPr lang="en-GB" sz="900" dirty="0" smtClean="0">
                <a:hlinkClick r:id="rId4"/>
              </a:rPr>
              <a:t>http://technet.microsoft.com/en-us/library/cc738673.aspx</a:t>
            </a:r>
            <a:endParaRPr lang="en-GB" sz="800" dirty="0" smtClean="0"/>
          </a:p>
          <a:p>
            <a:pPr lvl="1"/>
            <a:r>
              <a:rPr lang="en-GB" sz="2000" dirty="0" smtClean="0"/>
              <a:t>Troubleshooting Kerberos Errors</a:t>
            </a:r>
            <a:br>
              <a:rPr lang="en-GB" sz="2000" dirty="0" smtClean="0"/>
            </a:br>
            <a:r>
              <a:rPr lang="en-GB" sz="1050" dirty="0" smtClean="0">
                <a:hlinkClick r:id="rId5"/>
              </a:rPr>
              <a:t>http://www.microsoft.com/downloads/details.aspx?FamilyID=7DFEB015-6043-47DB-8238-DC7AF89C93F1</a:t>
            </a:r>
            <a:r>
              <a:rPr lang="en-GB" sz="1050" dirty="0" smtClean="0"/>
              <a:t> </a:t>
            </a:r>
          </a:p>
          <a:p>
            <a:pPr lvl="1"/>
            <a:r>
              <a:rPr lang="en-GB" sz="2000" dirty="0" smtClean="0"/>
              <a:t>Ken Schaefer’s Blog</a:t>
            </a:r>
            <a:br>
              <a:rPr lang="en-GB" sz="2000" dirty="0" smtClean="0"/>
            </a:br>
            <a:r>
              <a:rPr lang="en-GB" sz="1050" dirty="0" smtClean="0">
                <a:hlinkClick r:id="rId6"/>
              </a:rPr>
              <a:t>http://www.adopenstatic.com/cs/blogs/ken</a:t>
            </a:r>
            <a:r>
              <a:rPr lang="en-GB" sz="1050" dirty="0" smtClean="0"/>
              <a:t> </a:t>
            </a:r>
          </a:p>
          <a:p>
            <a:pPr lvl="1"/>
            <a:endParaRPr lang="en-GB" sz="105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 part two...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305800" cy="914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More on Shared Services &amp; Search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Excel Services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More details on Known Issues and “myths”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Additional Tools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Announcing Configuration Wizard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Q&amp;A / Discussion</a:t>
            </a:r>
          </a:p>
          <a:p>
            <a:pPr algn="l"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GB" sz="2800" dirty="0" smtClean="0"/>
              <a:t>ITP370 4.20pm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5029200"/>
            <a:ext cx="8077200" cy="762000"/>
          </a:xfrm>
        </p:spPr>
        <p:txBody>
          <a:bodyPr/>
          <a:lstStyle/>
          <a:p>
            <a:pPr algn="ctr"/>
            <a:r>
              <a:rPr lang="en-US" sz="3600" dirty="0" smtClean="0"/>
              <a:t>Thank you for attending!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8382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Post conference DVD with all slide decks</a:t>
            </a:r>
          </a:p>
        </p:txBody>
      </p:sp>
      <p:pic>
        <p:nvPicPr>
          <p:cNvPr id="6" name="Picture 2" descr="http://www.sharepointusergroup.com/NewYork/Images1/echoTechnology%20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429000"/>
            <a:ext cx="4943475" cy="76954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81400" y="3048000"/>
            <a:ext cx="1449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Sponsored by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BP_email header_revise cop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part session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Part One (this session):</a:t>
            </a:r>
          </a:p>
          <a:p>
            <a:pPr lvl="1"/>
            <a:r>
              <a:rPr lang="en-GB" dirty="0" smtClean="0"/>
              <a:t>Core Concepts</a:t>
            </a:r>
          </a:p>
          <a:p>
            <a:pPr lvl="1"/>
            <a:r>
              <a:rPr lang="en-GB" dirty="0" smtClean="0"/>
              <a:t>Standard Configuration</a:t>
            </a:r>
          </a:p>
          <a:p>
            <a:pPr lvl="1"/>
            <a:r>
              <a:rPr lang="en-GB" dirty="0" smtClean="0"/>
              <a:t>Testing, validation tools</a:t>
            </a:r>
          </a:p>
          <a:p>
            <a:pPr lvl="1"/>
            <a:endParaRPr lang="en-GB" dirty="0" smtClean="0"/>
          </a:p>
          <a:p>
            <a:r>
              <a:rPr lang="en-GB" sz="3600" dirty="0" smtClean="0"/>
              <a:t>Part Two (ITP370) 4.20pm:</a:t>
            </a:r>
          </a:p>
          <a:p>
            <a:pPr lvl="1"/>
            <a:r>
              <a:rPr lang="en-GB" dirty="0" smtClean="0"/>
              <a:t>“Advanced” Scenarios</a:t>
            </a:r>
          </a:p>
          <a:p>
            <a:pPr lvl="1"/>
            <a:r>
              <a:rPr lang="en-GB" dirty="0" smtClean="0"/>
              <a:t>More Tools</a:t>
            </a:r>
          </a:p>
          <a:p>
            <a:pPr lvl="1"/>
            <a:r>
              <a:rPr lang="en-GB" dirty="0" smtClean="0"/>
              <a:t>Q&amp;A/Discussion</a:t>
            </a:r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Authentication Mechanisms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Subsystem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419600"/>
            <a:ext cx="8077200" cy="1600200"/>
          </a:xfrm>
        </p:spPr>
        <p:txBody>
          <a:bodyPr/>
          <a:lstStyle/>
          <a:p>
            <a:r>
              <a:rPr lang="en-US" sz="2400" dirty="0" smtClean="0"/>
              <a:t>Resources are accessed by a “service account”</a:t>
            </a:r>
          </a:p>
          <a:p>
            <a:r>
              <a:rPr lang="en-US" sz="2400" dirty="0" smtClean="0"/>
              <a:t>Caching &amp; SQL Connection Pooling</a:t>
            </a:r>
          </a:p>
          <a:p>
            <a:pPr lvl="1"/>
            <a:r>
              <a:rPr lang="en-US" sz="2000" dirty="0" smtClean="0"/>
              <a:t>with Windows Credentials</a:t>
            </a:r>
          </a:p>
          <a:p>
            <a:pPr lvl="1"/>
            <a:r>
              <a:rPr lang="en-US" sz="2000" dirty="0" smtClean="0"/>
              <a:t>zero credential storage</a:t>
            </a:r>
          </a:p>
          <a:p>
            <a:r>
              <a:rPr lang="en-GB" sz="2400" dirty="0" smtClean="0"/>
              <a:t>SharePoint is predominately a Trusted Subsystem</a:t>
            </a:r>
          </a:p>
        </p:txBody>
      </p:sp>
      <p:pic>
        <p:nvPicPr>
          <p:cNvPr id="1026" name="Picture 2" descr="E:\BPC US 2009\Aa480587_ch4_trustsub_f01(en-us,MSDN_10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447800"/>
            <a:ext cx="5486400" cy="2865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Impersonation/Delegation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86200"/>
            <a:ext cx="8077200" cy="2209800"/>
          </a:xfrm>
        </p:spPr>
        <p:txBody>
          <a:bodyPr/>
          <a:lstStyle/>
          <a:p>
            <a:r>
              <a:rPr lang="en-US" dirty="0" smtClean="0"/>
              <a:t>Resources are accessed using client credentials</a:t>
            </a:r>
          </a:p>
          <a:p>
            <a:r>
              <a:rPr lang="en-US" dirty="0" smtClean="0"/>
              <a:t>Allows end to end auditing etc</a:t>
            </a:r>
          </a:p>
          <a:p>
            <a:r>
              <a:rPr lang="en-US" dirty="0" smtClean="0"/>
              <a:t>Caching / Pooling not possible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524000"/>
            <a:ext cx="6851386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Kerberos?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077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Kerberos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p white content">
  <a:themeElements>
    <a:clrScheme name="bp white cont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p white conte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pitals" pitchFamily="8" charset="0"/>
            <a:ea typeface="ＭＳ Ｐゴシック" pitchFamily="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pitals" pitchFamily="8" charset="0"/>
            <a:ea typeface="ＭＳ Ｐゴシック" pitchFamily="8" charset="-128"/>
          </a:defRPr>
        </a:defPPr>
      </a:lstStyle>
    </a:lnDef>
  </a:objectDefaults>
  <a:extraClrSchemeLst>
    <a:extraClrScheme>
      <a:clrScheme name="bp white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white cont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white cont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white cont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white cont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white cont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white cont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Templates:bp white content.pot</Template>
  <TotalTime>3816</TotalTime>
  <Words>996</Words>
  <PresentationFormat>On-screen Show (4:3)</PresentationFormat>
  <Paragraphs>328</Paragraphs>
  <Slides>36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bp white content</vt:lpstr>
      <vt:lpstr>Kerberos Pt 1 No ticket touting here, does SharePoint add another head? </vt:lpstr>
      <vt:lpstr>About the speakers...</vt:lpstr>
      <vt:lpstr>Agenda</vt:lpstr>
      <vt:lpstr>Two part session</vt:lpstr>
      <vt:lpstr>Authentication Mechanisms</vt:lpstr>
      <vt:lpstr>Trusted Subsystem</vt:lpstr>
      <vt:lpstr>Impersonation/Delegation</vt:lpstr>
      <vt:lpstr>What is Kerberos?</vt:lpstr>
      <vt:lpstr>Benefits of Kerberos</vt:lpstr>
      <vt:lpstr>Comparing NTLM and Kerberos</vt:lpstr>
      <vt:lpstr>Windows Authentication (NTLM)</vt:lpstr>
      <vt:lpstr>Windows Authentication (Kerberos)</vt:lpstr>
      <vt:lpstr>Comparing NTLM &amp; Kerberos</vt:lpstr>
      <vt:lpstr>Why Kerberos with SharePoint?</vt:lpstr>
      <vt:lpstr>Security</vt:lpstr>
      <vt:lpstr>Performance</vt:lpstr>
      <vt:lpstr>Performance Comparison</vt:lpstr>
      <vt:lpstr>Functionality</vt:lpstr>
      <vt:lpstr>Implementing Kerberos with SharePoint</vt:lpstr>
      <vt:lpstr>SharePoint Comedy</vt:lpstr>
      <vt:lpstr>Requirements</vt:lpstr>
      <vt:lpstr>Where?</vt:lpstr>
      <vt:lpstr>How </vt:lpstr>
      <vt:lpstr>How</vt:lpstr>
      <vt:lpstr>Service Principal Names</vt:lpstr>
      <vt:lpstr>Shared Services</vt:lpstr>
      <vt:lpstr>PAC Validation</vt:lpstr>
      <vt:lpstr>Implementing Kerberos for SHAREPOINT</vt:lpstr>
      <vt:lpstr>Testing and validation</vt:lpstr>
      <vt:lpstr>Common Issues</vt:lpstr>
      <vt:lpstr>Windows 2003</vt:lpstr>
      <vt:lpstr>Recommendations</vt:lpstr>
      <vt:lpstr>Essential Tools</vt:lpstr>
      <vt:lpstr>Takeaways </vt:lpstr>
      <vt:lpstr>In part two...</vt:lpstr>
      <vt:lpstr>Thank you for attending!</vt:lpstr>
    </vt:vector>
  </TitlesOfParts>
  <Company>Tripp Agency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Slide Deck</dc:title>
  <dc:creator>Spencer Harbar</dc:creator>
  <cp:lastModifiedBy>Spencer Harbar</cp:lastModifiedBy>
  <cp:revision>170</cp:revision>
  <cp:lastPrinted>2007-11-08T17:20:20Z</cp:lastPrinted>
  <dcterms:modified xsi:type="dcterms:W3CDTF">2009-02-19T15:31:00Z</dcterms:modified>
</cp:coreProperties>
</file>